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7" r:id="rId2"/>
    <p:sldId id="260" r:id="rId3"/>
    <p:sldId id="261" r:id="rId4"/>
    <p:sldId id="279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87" r:id="rId13"/>
    <p:sldId id="276" r:id="rId14"/>
    <p:sldId id="277" r:id="rId15"/>
    <p:sldId id="278" r:id="rId16"/>
    <p:sldId id="280" r:id="rId17"/>
    <p:sldId id="281" r:id="rId18"/>
    <p:sldId id="282" r:id="rId19"/>
    <p:sldId id="283" r:id="rId20"/>
    <p:sldId id="284" r:id="rId21"/>
    <p:sldId id="285" r:id="rId22"/>
    <p:sldId id="28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41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11/26/2020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434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222250" y="808038"/>
            <a:ext cx="7183438" cy="4041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59557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0046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89908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523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5393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7457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33078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48878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7314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7831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0628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70348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02939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57825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4747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8463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113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4068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6930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5122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0522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4206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756" y="6357200"/>
            <a:ext cx="2845283" cy="364297"/>
          </a:xfrm>
          <a:prstGeom prst="rect">
            <a:avLst/>
          </a:prstGeom>
        </p:spPr>
        <p:txBody>
          <a:bodyPr/>
          <a:lstStyle/>
          <a:p>
            <a:fld id="{EE6BC638-39B7-4287-91A7-2A3DDA573295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6616740"/>
            <a:ext cx="12192000" cy="26893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4608" tIns="47304" rIns="94608" bIns="47304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635">
              <a:solidFill>
                <a:prstClr val="white"/>
              </a:solidFill>
            </a:endParaRPr>
          </a:p>
        </p:txBody>
      </p:sp>
      <p:sp>
        <p:nvSpPr>
          <p:cNvPr id="7" name="직사각형 7"/>
          <p:cNvSpPr/>
          <p:nvPr userDrawn="1"/>
        </p:nvSpPr>
        <p:spPr>
          <a:xfrm>
            <a:off x="166529" y="6564186"/>
            <a:ext cx="1913433" cy="289890"/>
          </a:xfrm>
          <a:custGeom>
            <a:avLst/>
            <a:gdLst>
              <a:gd name="connsiteX0" fmla="*/ 0 w 832012"/>
              <a:gd name="connsiteY0" fmla="*/ 0 h 290364"/>
              <a:gd name="connsiteX1" fmla="*/ 832012 w 832012"/>
              <a:gd name="connsiteY1" fmla="*/ 0 h 290364"/>
              <a:gd name="connsiteX2" fmla="*/ 832012 w 832012"/>
              <a:gd name="connsiteY2" fmla="*/ 290364 h 290364"/>
              <a:gd name="connsiteX3" fmla="*/ 0 w 832012"/>
              <a:gd name="connsiteY3" fmla="*/ 290364 h 290364"/>
              <a:gd name="connsiteX4" fmla="*/ 0 w 832012"/>
              <a:gd name="connsiteY4" fmla="*/ 0 h 290364"/>
              <a:gd name="connsiteX0-1" fmla="*/ 78582 w 832012"/>
              <a:gd name="connsiteY0-2" fmla="*/ 2381 h 290364"/>
              <a:gd name="connsiteX1-3" fmla="*/ 832012 w 832012"/>
              <a:gd name="connsiteY1-4" fmla="*/ 0 h 290364"/>
              <a:gd name="connsiteX2-5" fmla="*/ 832012 w 832012"/>
              <a:gd name="connsiteY2-6" fmla="*/ 290364 h 290364"/>
              <a:gd name="connsiteX3-7" fmla="*/ 0 w 832012"/>
              <a:gd name="connsiteY3-8" fmla="*/ 290364 h 290364"/>
              <a:gd name="connsiteX4-9" fmla="*/ 78582 w 832012"/>
              <a:gd name="connsiteY4-10" fmla="*/ 2381 h 290364"/>
              <a:gd name="connsiteX0-11" fmla="*/ 78582 w 922499"/>
              <a:gd name="connsiteY0-12" fmla="*/ 2381 h 290364"/>
              <a:gd name="connsiteX1-13" fmla="*/ 832012 w 922499"/>
              <a:gd name="connsiteY1-14" fmla="*/ 0 h 290364"/>
              <a:gd name="connsiteX2-15" fmla="*/ 922499 w 922499"/>
              <a:gd name="connsiteY2-16" fmla="*/ 290364 h 290364"/>
              <a:gd name="connsiteX3-17" fmla="*/ 0 w 922499"/>
              <a:gd name="connsiteY3-18" fmla="*/ 290364 h 290364"/>
              <a:gd name="connsiteX4-19" fmla="*/ 78582 w 922499"/>
              <a:gd name="connsiteY4-20" fmla="*/ 2381 h 29036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22499" h="290364">
                <a:moveTo>
                  <a:pt x="78582" y="2381"/>
                </a:moveTo>
                <a:lnTo>
                  <a:pt x="832012" y="0"/>
                </a:lnTo>
                <a:lnTo>
                  <a:pt x="922499" y="290364"/>
                </a:lnTo>
                <a:lnTo>
                  <a:pt x="0" y="290364"/>
                </a:lnTo>
                <a:lnTo>
                  <a:pt x="78582" y="2381"/>
                </a:lnTo>
                <a:close/>
              </a:path>
            </a:pathLst>
          </a:custGeom>
          <a:solidFill>
            <a:srgbClr val="FFFFFF"/>
          </a:solidFill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4608" tIns="47304" rIns="94608" bIns="47304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8" name="Picture 2" descr="E:\Documents\갑진로고-1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66217" y="6537551"/>
            <a:ext cx="1514051" cy="341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1280576" y="6679196"/>
            <a:ext cx="864096" cy="178427"/>
          </a:xfrm>
          <a:prstGeom prst="rect">
            <a:avLst/>
          </a:prstGeom>
        </p:spPr>
        <p:txBody>
          <a:bodyPr lIns="104306" tIns="52153" rIns="104306" bIns="52153" anchor="ctr"/>
          <a:lstStyle>
            <a:lvl1pPr algn="r">
              <a:lnSpc>
                <a:spcPts val="1645"/>
              </a:lnSpc>
              <a:defRPr sz="1450"/>
            </a:lvl1pPr>
          </a:lstStyle>
          <a:p>
            <a:fld id="{EE6BC638-39B7-4287-91A7-2A3DDA573295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3" name="직사각형 2"/>
          <p:cNvSpPr/>
          <p:nvPr userDrawn="1"/>
        </p:nvSpPr>
        <p:spPr>
          <a:xfrm>
            <a:off x="-1" y="18425"/>
            <a:ext cx="12190404" cy="653061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tx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tx2">
                  <a:lumMod val="60000"/>
                  <a:lumOff val="40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35"/>
          </a:p>
        </p:txBody>
      </p:sp>
      <p:cxnSp>
        <p:nvCxnSpPr>
          <p:cNvPr id="15" name="직선 연결선 14"/>
          <p:cNvCxnSpPr/>
          <p:nvPr userDrawn="1"/>
        </p:nvCxnSpPr>
        <p:spPr>
          <a:xfrm>
            <a:off x="6166" y="166435"/>
            <a:ext cx="12190404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6166" y="92649"/>
            <a:ext cx="12190404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166" y="387793"/>
            <a:ext cx="12190404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6166" y="240221"/>
            <a:ext cx="12190404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6166" y="314007"/>
            <a:ext cx="12190404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 userDrawn="1"/>
        </p:nvCxnSpPr>
        <p:spPr>
          <a:xfrm>
            <a:off x="6166" y="535365"/>
            <a:ext cx="12190404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 userDrawn="1"/>
        </p:nvCxnSpPr>
        <p:spPr>
          <a:xfrm>
            <a:off x="6166" y="609149"/>
            <a:ext cx="12190404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 userDrawn="1"/>
        </p:nvCxnSpPr>
        <p:spPr>
          <a:xfrm>
            <a:off x="6166" y="461579"/>
            <a:ext cx="12190404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 userDrawn="1"/>
        </p:nvGrpSpPr>
        <p:grpSpPr>
          <a:xfrm>
            <a:off x="1811" y="685982"/>
            <a:ext cx="12190189" cy="5878204"/>
            <a:chOff x="1588" y="756295"/>
            <a:chExt cx="10691812" cy="6480720"/>
          </a:xfrm>
        </p:grpSpPr>
        <p:pic>
          <p:nvPicPr>
            <p:cNvPr id="38" name="Picture 3"/>
            <p:cNvPicPr>
              <a:picLocks noChangeAspect="1" noChangeArrowheads="1"/>
            </p:cNvPicPr>
            <p:nvPr userDrawn="1"/>
          </p:nvPicPr>
          <p:blipFill>
            <a:blip r:embed="rId3" cstate="screen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500"/>
                      </a14:imgEffect>
                      <a14:imgEffect>
                        <a14:saturation sat="1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8" y="756295"/>
              <a:ext cx="10690225" cy="6479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직사각형 38"/>
            <p:cNvSpPr/>
            <p:nvPr userDrawn="1"/>
          </p:nvSpPr>
          <p:spPr>
            <a:xfrm>
              <a:off x="8010996" y="5724847"/>
              <a:ext cx="2682404" cy="15121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35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11/26/2020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1270"/>
            <a:ext cx="12191365" cy="6856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부제목 21"/>
          <p:cNvSpPr txBox="1"/>
          <p:nvPr/>
        </p:nvSpPr>
        <p:spPr>
          <a:xfrm>
            <a:off x="6633574" y="1637112"/>
            <a:ext cx="1407467" cy="522507"/>
          </a:xfrm>
          <a:prstGeom prst="rect">
            <a:avLst/>
          </a:prstGeom>
        </p:spPr>
        <p:txBody>
          <a:bodyPr vert="horz" lIns="82938" tIns="41469" rIns="82938" bIns="41469" rtlCol="0" anchor="t">
            <a:no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ko-KR" altLang="en-US" sz="254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제목 6"/>
          <p:cNvSpPr txBox="1"/>
          <p:nvPr/>
        </p:nvSpPr>
        <p:spPr>
          <a:xfrm>
            <a:off x="1609725" y="1779270"/>
            <a:ext cx="8972550" cy="11753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50000"/>
              </a:schemeClr>
            </a:solidFill>
            <a:prstDash val="solid"/>
          </a:ln>
        </p:spPr>
        <p:txBody>
          <a:bodyPr lIns="65306" tIns="32653" rIns="65306" bIns="32653"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dirty="0">
                <a:latin typeface="+mj-ea"/>
              </a:rPr>
              <a:t>정류기 종합 테스트 프로그램</a:t>
            </a:r>
            <a:endParaRPr lang="en-US" altLang="ko-KR" sz="4000" b="1" dirty="0">
              <a:latin typeface="+mj-ea"/>
            </a:endParaRPr>
          </a:p>
          <a:p>
            <a:r>
              <a:rPr lang="ko-KR" altLang="en-US" sz="4000" b="1" dirty="0">
                <a:latin typeface="+mj-ea"/>
              </a:rPr>
              <a:t>사용 </a:t>
            </a:r>
            <a:r>
              <a:rPr lang="ko-KR" altLang="en-US" sz="4000" b="1" dirty="0" err="1">
                <a:latin typeface="+mj-ea"/>
              </a:rPr>
              <a:t>메뉴얼</a:t>
            </a:r>
            <a:endParaRPr lang="ko-KR" altLang="en-US" sz="4000" b="1" dirty="0">
              <a:latin typeface="+mj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215" y="1435811"/>
            <a:ext cx="3684997" cy="3943090"/>
          </a:xfrm>
          <a:prstGeom prst="rect">
            <a:avLst/>
          </a:prstGeom>
        </p:spPr>
      </p:pic>
      <p:sp>
        <p:nvSpPr>
          <p:cNvPr id="19" name="CustomShape 1"/>
          <p:cNvSpPr/>
          <p:nvPr/>
        </p:nvSpPr>
        <p:spPr>
          <a:xfrm>
            <a:off x="133323" y="1252561"/>
            <a:ext cx="4920452" cy="10757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1. 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테스트 실행</a:t>
            </a: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시작 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: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테스트 시작</a:t>
            </a:r>
            <a:endParaRPr lang="en-US" altLang="ko-KR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</a:t>
            </a:r>
            <a:r>
              <a:rPr lang="ko-KR" altLang="en-US" sz="1600" spc="-1" dirty="0" err="1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일시정지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 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: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테스트 </a:t>
            </a:r>
            <a:r>
              <a:rPr lang="ko-KR" altLang="en-US" sz="1600" spc="-1" dirty="0" err="1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일시정지</a:t>
            </a:r>
            <a:endParaRPr lang="en-US" altLang="ko-KR" sz="1600" spc="-1" dirty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정지 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: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테스트 정지</a:t>
            </a:r>
            <a:endParaRPr lang="en-US" altLang="ko-KR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5" name="제목 1"/>
          <p:cNvSpPr txBox="1"/>
          <p:nvPr/>
        </p:nvSpPr>
        <p:spPr>
          <a:xfrm>
            <a:off x="1310845" y="125803"/>
            <a:ext cx="2054926" cy="502493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altLang="ko-KR" sz="2540" b="1" dirty="0">
                <a:ea typeface="맑은 고딕" panose="020B0503020000020004" charset="-127"/>
              </a:rPr>
              <a:t>3</a:t>
            </a:r>
            <a:r>
              <a:rPr lang="en-US" altLang="ko-KR" sz="2540" b="1" dirty="0" smtClean="0">
                <a:ea typeface="맑은 고딕" panose="020B0503020000020004" charset="-127"/>
              </a:rPr>
              <a:t>. </a:t>
            </a:r>
            <a:r>
              <a:rPr lang="ko-KR" altLang="en-US" sz="2540" b="1" dirty="0" smtClean="0">
                <a:ea typeface="맑은 고딕" panose="020B0503020000020004" charset="-127"/>
              </a:rPr>
              <a:t>세부기능</a:t>
            </a:r>
            <a:endParaRPr lang="ko-KR" altLang="en-US" sz="2540" b="1" dirty="0">
              <a:ea typeface="맑은 고딕" panose="020B050302000002000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84176" y="6615655"/>
            <a:ext cx="1048591" cy="281940"/>
          </a:xfrm>
          <a:prstGeom prst="rect">
            <a:avLst/>
          </a:prstGeom>
          <a:noFill/>
        </p:spPr>
        <p:txBody>
          <a:bodyPr wrap="square" lIns="90312" tIns="45156" rIns="90312" bIns="45156" rtlCol="0">
            <a:spAutoFit/>
          </a:bodyPr>
          <a:lstStyle>
            <a:defPPr>
              <a:defRPr lang="ko-KR"/>
            </a:defPPr>
            <a:lvl1pPr marL="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84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8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2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6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0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4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88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2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 fontAlgn="base" hangingPunct="0">
              <a:lnSpc>
                <a:spcPts val="1500"/>
              </a:lnSpc>
            </a:pPr>
            <a:r>
              <a:rPr kumimoji="1" lang="en-US" altLang="ko-KR" sz="905" dirty="0">
                <a:latin typeface="맑은 고딕" panose="020B0503020000020004" charset="-127"/>
                <a:ea typeface="맑은 고딕" panose="020B0503020000020004" charset="-127"/>
              </a:rPr>
              <a:t>- </a:t>
            </a:r>
            <a:fld id="{8ECECA66-4068-42B3-89B8-53D1FA18F2E3}" type="slidenum">
              <a:rPr kumimoji="1" lang="en-US" altLang="ko-KR" sz="905" dirty="0" smtClean="0">
                <a:latin typeface="맑은 고딕" panose="020B0503020000020004" charset="-127"/>
                <a:ea typeface="맑은 고딕" panose="020B0503020000020004" charset="-127"/>
              </a:rPr>
              <a:t>10</a:t>
            </a:fld>
            <a:r>
              <a:rPr kumimoji="1" lang="en-US" altLang="ko-KR" sz="905" dirty="0">
                <a:latin typeface="맑은 고딕" panose="020B0503020000020004" charset="-127"/>
                <a:ea typeface="맑은 고딕" panose="020B0503020000020004" charset="-127"/>
              </a:rPr>
              <a:t> -</a:t>
            </a:r>
          </a:p>
        </p:txBody>
      </p:sp>
      <p:sp>
        <p:nvSpPr>
          <p:cNvPr id="13" name="CustomShape 1"/>
          <p:cNvSpPr/>
          <p:nvPr/>
        </p:nvSpPr>
        <p:spPr>
          <a:xfrm>
            <a:off x="827639" y="677500"/>
            <a:ext cx="3761613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285750" lvl="1" indent="-28575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"/>
            </a:pP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테스트 컨트롤러</a:t>
            </a:r>
            <a:endParaRPr lang="en-US" altLang="ko-KR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30" name="CustomShape 1"/>
          <p:cNvSpPr/>
          <p:nvPr/>
        </p:nvSpPr>
        <p:spPr>
          <a:xfrm>
            <a:off x="133323" y="2599841"/>
            <a:ext cx="4920452" cy="18144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b="1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2</a:t>
            </a: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. 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테스트 실행 상태</a:t>
            </a:r>
            <a:endParaRPr lang="en-US" altLang="ko-KR" sz="1600" b="1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대기 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: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최초 </a:t>
            </a:r>
            <a:r>
              <a:rPr lang="ko-KR" altLang="en-US" sz="1600" spc="-1" dirty="0" err="1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실행시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 표기</a:t>
            </a:r>
            <a:endParaRPr lang="en-US" altLang="ko-KR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테스트 </a:t>
            </a:r>
            <a:r>
              <a:rPr lang="ko-KR" altLang="en-US" sz="1600" spc="-1" dirty="0" err="1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진행중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 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: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테스트 진행 시 표기</a:t>
            </a:r>
            <a:endParaRPr lang="en-US" altLang="ko-KR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테스트 종료 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: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테스트 완료 시 표기</a:t>
            </a:r>
            <a:endParaRPr lang="en-US" altLang="ko-KR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</a:t>
            </a:r>
            <a:r>
              <a:rPr lang="ko-KR" altLang="en-US" sz="1600" spc="-1" dirty="0" err="1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일시정지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 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: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테스트 </a:t>
            </a:r>
            <a:r>
              <a:rPr lang="ko-KR" altLang="en-US" sz="1600" spc="-1" dirty="0" err="1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일시정지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 시 표기</a:t>
            </a:r>
            <a:endParaRPr lang="en-US" altLang="ko-KR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테스트 정지 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: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테스트 정지 시 표기</a:t>
            </a:r>
            <a:endParaRPr lang="en-US" altLang="ko-KR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endParaRPr lang="ko-KR" altLang="en-US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7522685" y="3670905"/>
            <a:ext cx="3467367" cy="1075882"/>
          </a:xfrm>
          <a:prstGeom prst="roundRect">
            <a:avLst>
              <a:gd name="adj" fmla="val 4036"/>
            </a:avLst>
          </a:prstGeom>
          <a:solidFill>
            <a:srgbClr val="FF0000">
              <a:alpha val="9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7522685" y="3182488"/>
            <a:ext cx="3467367" cy="460117"/>
          </a:xfrm>
          <a:prstGeom prst="roundRect">
            <a:avLst>
              <a:gd name="adj" fmla="val 4036"/>
            </a:avLst>
          </a:prstGeom>
          <a:solidFill>
            <a:srgbClr val="FF0000">
              <a:alpha val="9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7522687" y="2074044"/>
            <a:ext cx="3467366" cy="1080144"/>
          </a:xfrm>
          <a:prstGeom prst="roundRect">
            <a:avLst>
              <a:gd name="adj" fmla="val 4036"/>
            </a:avLst>
          </a:prstGeom>
          <a:solidFill>
            <a:srgbClr val="FF0000">
              <a:alpha val="9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7263215" y="2027009"/>
            <a:ext cx="288000" cy="2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7263215" y="3157151"/>
            <a:ext cx="288000" cy="2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7" name="CustomShape 1"/>
          <p:cNvSpPr/>
          <p:nvPr/>
        </p:nvSpPr>
        <p:spPr>
          <a:xfrm>
            <a:off x="139979" y="4261996"/>
            <a:ext cx="4920452" cy="10757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b="1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3</a:t>
            </a: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. 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테스트 모드</a:t>
            </a:r>
            <a:endParaRPr lang="en-US" altLang="ko-KR" sz="1600" b="1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자동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,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 </a:t>
            </a:r>
            <a:r>
              <a:rPr lang="ko-KR" altLang="en-US" sz="1600" spc="-1" dirty="0" err="1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반자동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 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: *6p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 </a:t>
            </a:r>
            <a:r>
              <a:rPr lang="ko-KR" altLang="en-US" sz="1600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테스트 설정</a:t>
            </a:r>
            <a:r>
              <a:rPr lang="en-US" altLang="ko-KR" sz="1600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화면 참조</a:t>
            </a:r>
            <a:endParaRPr lang="en-US" altLang="ko-KR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부하 관리 </a:t>
            </a:r>
            <a:r>
              <a:rPr lang="en-US" altLang="ko-KR" sz="1600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: *6p</a:t>
            </a:r>
            <a:r>
              <a:rPr lang="ko-KR" altLang="en-US" sz="1600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 테스트 설정</a:t>
            </a:r>
            <a:r>
              <a:rPr lang="en-US" altLang="ko-KR" sz="1600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 </a:t>
            </a:r>
            <a:r>
              <a:rPr lang="ko-KR" altLang="en-US" sz="1600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화면 참조</a:t>
            </a:r>
            <a:endParaRPr lang="en-US" altLang="ko-KR" sz="1600" spc="-1" dirty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수동 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: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테스트를 수동으로 진행</a:t>
            </a:r>
          </a:p>
        </p:txBody>
      </p:sp>
      <p:sp>
        <p:nvSpPr>
          <p:cNvPr id="38" name="CustomShape 1"/>
          <p:cNvSpPr/>
          <p:nvPr/>
        </p:nvSpPr>
        <p:spPr>
          <a:xfrm>
            <a:off x="133323" y="5481777"/>
            <a:ext cx="4920452" cy="8295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b="1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4</a:t>
            </a: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. </a:t>
            </a:r>
            <a:r>
              <a:rPr lang="ko-KR" altLang="en-US" sz="1600" b="1" spc="-1" dirty="0" err="1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리셋</a:t>
            </a:r>
            <a:endParaRPr lang="en-US" altLang="ko-KR" sz="1600" b="1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정류기 </a:t>
            </a:r>
            <a:r>
              <a:rPr lang="ko-KR" altLang="en-US" sz="1600" spc="-1" dirty="0" err="1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리셋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 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: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정류기를 </a:t>
            </a:r>
            <a:r>
              <a:rPr lang="ko-KR" altLang="en-US" sz="1600" spc="-1" dirty="0" err="1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재시작</a:t>
            </a:r>
            <a:endParaRPr lang="en-US" altLang="ko-KR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정류기 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CAL </a:t>
            </a:r>
            <a:r>
              <a:rPr lang="ko-KR" altLang="en-US" sz="1600" spc="-1" dirty="0" err="1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리셋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 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: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정류기의 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CAL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정보를 초기화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7516029" y="4749955"/>
            <a:ext cx="3467367" cy="385020"/>
          </a:xfrm>
          <a:prstGeom prst="roundRect">
            <a:avLst>
              <a:gd name="adj" fmla="val 4036"/>
            </a:avLst>
          </a:prstGeom>
          <a:solidFill>
            <a:srgbClr val="FF0000">
              <a:alpha val="9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7263215" y="3689063"/>
            <a:ext cx="288000" cy="2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7263215" y="4739710"/>
            <a:ext cx="288000" cy="2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0781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049" y="1349321"/>
            <a:ext cx="6358712" cy="4132456"/>
          </a:xfrm>
          <a:prstGeom prst="rect">
            <a:avLst/>
          </a:prstGeom>
        </p:spPr>
      </p:pic>
      <p:sp>
        <p:nvSpPr>
          <p:cNvPr id="19" name="CustomShape 1"/>
          <p:cNvSpPr/>
          <p:nvPr/>
        </p:nvSpPr>
        <p:spPr>
          <a:xfrm>
            <a:off x="139979" y="2124038"/>
            <a:ext cx="4920452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1. 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수동 모드 체크</a:t>
            </a:r>
            <a:endParaRPr lang="en-US" altLang="ko-KR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84176" y="6615655"/>
            <a:ext cx="1048591" cy="281940"/>
          </a:xfrm>
          <a:prstGeom prst="rect">
            <a:avLst/>
          </a:prstGeom>
          <a:noFill/>
        </p:spPr>
        <p:txBody>
          <a:bodyPr wrap="square" lIns="90312" tIns="45156" rIns="90312" bIns="45156" rtlCol="0">
            <a:spAutoFit/>
          </a:bodyPr>
          <a:lstStyle>
            <a:defPPr>
              <a:defRPr lang="ko-KR"/>
            </a:defPPr>
            <a:lvl1pPr marL="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84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8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2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6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0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4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88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2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 fontAlgn="base" hangingPunct="0">
              <a:lnSpc>
                <a:spcPts val="1500"/>
              </a:lnSpc>
            </a:pPr>
            <a:r>
              <a:rPr kumimoji="1" lang="en-US" altLang="ko-KR" sz="905" dirty="0">
                <a:latin typeface="맑은 고딕" panose="020B0503020000020004" charset="-127"/>
                <a:ea typeface="맑은 고딕" panose="020B0503020000020004" charset="-127"/>
              </a:rPr>
              <a:t>- </a:t>
            </a:r>
            <a:fld id="{8ECECA66-4068-42B3-89B8-53D1FA18F2E3}" type="slidenum">
              <a:rPr kumimoji="1" lang="en-US" altLang="ko-KR" sz="905" dirty="0" smtClean="0">
                <a:latin typeface="맑은 고딕" panose="020B0503020000020004" charset="-127"/>
                <a:ea typeface="맑은 고딕" panose="020B0503020000020004" charset="-127"/>
              </a:rPr>
              <a:t>11</a:t>
            </a:fld>
            <a:r>
              <a:rPr kumimoji="1" lang="en-US" altLang="ko-KR" sz="905" dirty="0">
                <a:latin typeface="맑은 고딕" panose="020B0503020000020004" charset="-127"/>
                <a:ea typeface="맑은 고딕" panose="020B0503020000020004" charset="-127"/>
              </a:rPr>
              <a:t> -</a:t>
            </a:r>
          </a:p>
        </p:txBody>
      </p:sp>
      <p:sp>
        <p:nvSpPr>
          <p:cNvPr id="13" name="CustomShape 1"/>
          <p:cNvSpPr/>
          <p:nvPr/>
        </p:nvSpPr>
        <p:spPr>
          <a:xfrm>
            <a:off x="827639" y="677500"/>
            <a:ext cx="3761613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285750" lvl="1" indent="-28575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"/>
            </a:pP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수동 모드</a:t>
            </a:r>
            <a:endParaRPr lang="en-US" altLang="ko-KR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30" name="CustomShape 1"/>
          <p:cNvSpPr/>
          <p:nvPr/>
        </p:nvSpPr>
        <p:spPr>
          <a:xfrm>
            <a:off x="133323" y="2599841"/>
            <a:ext cx="4920452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b="1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2</a:t>
            </a: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. 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테스트 실행 버튼 비활성</a:t>
            </a:r>
            <a:endParaRPr lang="en-US" altLang="ko-KR" sz="1600" b="1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수동 모드에는 자동 테스트 진행 불가</a:t>
            </a:r>
            <a:endParaRPr lang="en-US" altLang="ko-KR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673531" y="2915205"/>
            <a:ext cx="1175843" cy="414591"/>
          </a:xfrm>
          <a:prstGeom prst="roundRect">
            <a:avLst>
              <a:gd name="adj" fmla="val 4036"/>
            </a:avLst>
          </a:prstGeom>
          <a:solidFill>
            <a:srgbClr val="FF0000">
              <a:alpha val="9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5659268" y="3599921"/>
            <a:ext cx="387850" cy="256088"/>
          </a:xfrm>
          <a:prstGeom prst="roundRect">
            <a:avLst>
              <a:gd name="adj" fmla="val 4036"/>
            </a:avLst>
          </a:prstGeom>
          <a:solidFill>
            <a:srgbClr val="FF0000">
              <a:alpha val="9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5673531" y="1890504"/>
            <a:ext cx="4289977" cy="570634"/>
          </a:xfrm>
          <a:prstGeom prst="roundRect">
            <a:avLst>
              <a:gd name="adj" fmla="val 4036"/>
            </a:avLst>
          </a:prstGeom>
          <a:solidFill>
            <a:srgbClr val="FF0000">
              <a:alpha val="9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5373823" y="3603689"/>
            <a:ext cx="288000" cy="2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5385531" y="2915636"/>
            <a:ext cx="288000" cy="2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7" name="CustomShape 1"/>
          <p:cNvSpPr/>
          <p:nvPr/>
        </p:nvSpPr>
        <p:spPr>
          <a:xfrm>
            <a:off x="139979" y="3321865"/>
            <a:ext cx="4920452" cy="8295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b="1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3</a:t>
            </a: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. 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수동 테스트 버튼 활성</a:t>
            </a:r>
            <a:endParaRPr lang="en-US" altLang="ko-KR" sz="1600" b="1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수동 모드 시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,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 테스트의 스텝에 대한 버튼이 활성화</a:t>
            </a:r>
            <a:endParaRPr lang="en-US" altLang="ko-KR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클릭 시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,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해당 스텝에 대한 기능만 실행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5399918" y="1887821"/>
            <a:ext cx="288000" cy="2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0" name="제목 1"/>
          <p:cNvSpPr txBox="1"/>
          <p:nvPr/>
        </p:nvSpPr>
        <p:spPr>
          <a:xfrm>
            <a:off x="1310845" y="125803"/>
            <a:ext cx="2054926" cy="502493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altLang="ko-KR" sz="2540" b="1" dirty="0">
                <a:ea typeface="맑은 고딕" panose="020B0503020000020004" charset="-127"/>
              </a:rPr>
              <a:t>3</a:t>
            </a:r>
            <a:r>
              <a:rPr lang="en-US" altLang="ko-KR" sz="2540" b="1" dirty="0" smtClean="0">
                <a:ea typeface="맑은 고딕" panose="020B0503020000020004" charset="-127"/>
              </a:rPr>
              <a:t>. </a:t>
            </a:r>
            <a:r>
              <a:rPr lang="ko-KR" altLang="en-US" sz="2540" b="1" dirty="0" smtClean="0">
                <a:ea typeface="맑은 고딕" panose="020B0503020000020004" charset="-127"/>
              </a:rPr>
              <a:t>세부기능</a:t>
            </a:r>
            <a:endParaRPr lang="ko-KR" altLang="en-US" sz="2540" b="1" dirty="0">
              <a:ea typeface="맑은 고딕" panose="020B050302000002000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9492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049" y="1349321"/>
            <a:ext cx="6358712" cy="41324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84176" y="6615655"/>
            <a:ext cx="1048591" cy="281940"/>
          </a:xfrm>
          <a:prstGeom prst="rect">
            <a:avLst/>
          </a:prstGeom>
          <a:noFill/>
        </p:spPr>
        <p:txBody>
          <a:bodyPr wrap="square" lIns="90312" tIns="45156" rIns="90312" bIns="45156" rtlCol="0">
            <a:spAutoFit/>
          </a:bodyPr>
          <a:lstStyle>
            <a:defPPr>
              <a:defRPr lang="ko-KR"/>
            </a:defPPr>
            <a:lvl1pPr marL="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84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8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2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6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0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4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88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2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 fontAlgn="base" hangingPunct="0">
              <a:lnSpc>
                <a:spcPts val="1500"/>
              </a:lnSpc>
            </a:pPr>
            <a:r>
              <a:rPr kumimoji="1" lang="en-US" altLang="ko-KR" sz="905" dirty="0">
                <a:latin typeface="맑은 고딕" panose="020B0503020000020004" charset="-127"/>
                <a:ea typeface="맑은 고딕" panose="020B0503020000020004" charset="-127"/>
              </a:rPr>
              <a:t>- </a:t>
            </a:r>
            <a:fld id="{8ECECA66-4068-42B3-89B8-53D1FA18F2E3}" type="slidenum">
              <a:rPr kumimoji="1" lang="en-US" altLang="ko-KR" sz="905" dirty="0" smtClean="0">
                <a:latin typeface="맑은 고딕" panose="020B0503020000020004" charset="-127"/>
                <a:ea typeface="맑은 고딕" panose="020B0503020000020004" charset="-127"/>
              </a:rPr>
              <a:t>12</a:t>
            </a:fld>
            <a:r>
              <a:rPr kumimoji="1" lang="en-US" altLang="ko-KR" sz="905" dirty="0">
                <a:latin typeface="맑은 고딕" panose="020B0503020000020004" charset="-127"/>
                <a:ea typeface="맑은 고딕" panose="020B0503020000020004" charset="-127"/>
              </a:rPr>
              <a:t> -</a:t>
            </a:r>
          </a:p>
        </p:txBody>
      </p:sp>
      <p:sp>
        <p:nvSpPr>
          <p:cNvPr id="13" name="CustomShape 1"/>
          <p:cNvSpPr/>
          <p:nvPr/>
        </p:nvSpPr>
        <p:spPr>
          <a:xfrm>
            <a:off x="827639" y="677500"/>
            <a:ext cx="3761613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285750" lvl="1" indent="-28575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"/>
            </a:pP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테스트 세부 단계 진행 결과 상태</a:t>
            </a:r>
            <a:endParaRPr lang="en-US" altLang="ko-KR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30" name="CustomShape 1"/>
          <p:cNvSpPr/>
          <p:nvPr/>
        </p:nvSpPr>
        <p:spPr>
          <a:xfrm>
            <a:off x="133322" y="2173856"/>
            <a:ext cx="5439107" cy="20606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테스트 시 세부 단계 색상</a:t>
            </a: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(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수동</a:t>
            </a: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, 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자동 동일</a:t>
            </a: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)</a:t>
            </a:r>
            <a:endParaRPr lang="en-US" altLang="ko-KR" sz="1600" b="1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	  : </a:t>
            </a:r>
            <a:r>
              <a:rPr lang="ko-KR" altLang="en-US" sz="14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일반 상태</a:t>
            </a:r>
            <a:endParaRPr lang="en-US" altLang="ko-KR" sz="14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	  : </a:t>
            </a:r>
            <a:r>
              <a:rPr lang="ko-KR" altLang="en-US" sz="14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현재 진행 중</a:t>
            </a:r>
            <a:endParaRPr lang="en-US" altLang="ko-KR" sz="14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	  : </a:t>
            </a:r>
            <a:r>
              <a:rPr lang="ko-KR" altLang="en-US" sz="14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해당 단계 성공</a:t>
            </a:r>
            <a:endParaRPr lang="en-US" altLang="ko-KR" sz="14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endParaRPr lang="en-US" altLang="ko-KR" sz="14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	  : </a:t>
            </a:r>
            <a:r>
              <a:rPr lang="ko-KR" altLang="en-US" sz="14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해당 단계 실패</a:t>
            </a:r>
            <a:endParaRPr lang="en-US" altLang="ko-KR" sz="1400" spc="-1" dirty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736566" y="1906438"/>
            <a:ext cx="3847381" cy="552090"/>
          </a:xfrm>
          <a:prstGeom prst="roundRect">
            <a:avLst>
              <a:gd name="adj" fmla="val 4036"/>
            </a:avLst>
          </a:prstGeom>
          <a:solidFill>
            <a:srgbClr val="FF0000">
              <a:alpha val="9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제목 1"/>
          <p:cNvSpPr txBox="1"/>
          <p:nvPr/>
        </p:nvSpPr>
        <p:spPr>
          <a:xfrm>
            <a:off x="1310845" y="125803"/>
            <a:ext cx="2054926" cy="502493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altLang="ko-KR" sz="2540" b="1" dirty="0">
                <a:ea typeface="맑은 고딕" panose="020B0503020000020004" charset="-127"/>
              </a:rPr>
              <a:t>3</a:t>
            </a:r>
            <a:r>
              <a:rPr lang="en-US" altLang="ko-KR" sz="2540" b="1" dirty="0" smtClean="0">
                <a:ea typeface="맑은 고딕" panose="020B0503020000020004" charset="-127"/>
              </a:rPr>
              <a:t>. </a:t>
            </a:r>
            <a:r>
              <a:rPr lang="ko-KR" altLang="en-US" sz="2540" b="1" dirty="0" smtClean="0">
                <a:ea typeface="맑은 고딕" panose="020B0503020000020004" charset="-127"/>
              </a:rPr>
              <a:t>세부기능</a:t>
            </a:r>
            <a:endParaRPr lang="ko-KR" altLang="en-US" sz="2540" b="1" dirty="0">
              <a:ea typeface="맑은 고딕" panose="020B050302000002000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6089" t="6601" b="10380"/>
          <a:stretch/>
        </p:blipFill>
        <p:spPr>
          <a:xfrm>
            <a:off x="359999" y="2588158"/>
            <a:ext cx="787160" cy="3795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584" y="2972677"/>
            <a:ext cx="790575" cy="4476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584" y="3438427"/>
            <a:ext cx="781050" cy="4095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584" y="3866077"/>
            <a:ext cx="78105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40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049" y="1349321"/>
            <a:ext cx="6358712" cy="4132457"/>
          </a:xfrm>
          <a:prstGeom prst="rect">
            <a:avLst/>
          </a:prstGeom>
        </p:spPr>
      </p:pic>
      <p:sp>
        <p:nvSpPr>
          <p:cNvPr id="19" name="CustomShape 1"/>
          <p:cNvSpPr/>
          <p:nvPr/>
        </p:nvSpPr>
        <p:spPr>
          <a:xfrm>
            <a:off x="139979" y="1537442"/>
            <a:ext cx="4920452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*LED 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점검 시</a:t>
            </a: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, 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서브 윈도우 활성</a:t>
            </a:r>
            <a:endParaRPr lang="en-US" altLang="ko-KR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84176" y="6615655"/>
            <a:ext cx="1048591" cy="281940"/>
          </a:xfrm>
          <a:prstGeom prst="rect">
            <a:avLst/>
          </a:prstGeom>
          <a:noFill/>
        </p:spPr>
        <p:txBody>
          <a:bodyPr wrap="square" lIns="90312" tIns="45156" rIns="90312" bIns="45156" rtlCol="0">
            <a:spAutoFit/>
          </a:bodyPr>
          <a:lstStyle>
            <a:defPPr>
              <a:defRPr lang="ko-KR"/>
            </a:defPPr>
            <a:lvl1pPr marL="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84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8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2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6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0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4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88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2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 fontAlgn="base" hangingPunct="0">
              <a:lnSpc>
                <a:spcPts val="1500"/>
              </a:lnSpc>
            </a:pPr>
            <a:r>
              <a:rPr kumimoji="1" lang="en-US" altLang="ko-KR" sz="905" dirty="0">
                <a:latin typeface="맑은 고딕" panose="020B0503020000020004" charset="-127"/>
                <a:ea typeface="맑은 고딕" panose="020B0503020000020004" charset="-127"/>
              </a:rPr>
              <a:t>- </a:t>
            </a:r>
            <a:fld id="{8ECECA66-4068-42B3-89B8-53D1FA18F2E3}" type="slidenum">
              <a:rPr kumimoji="1" lang="en-US" altLang="ko-KR" sz="905" dirty="0" smtClean="0">
                <a:latin typeface="맑은 고딕" panose="020B0503020000020004" charset="-127"/>
                <a:ea typeface="맑은 고딕" panose="020B0503020000020004" charset="-127"/>
              </a:rPr>
              <a:t>13</a:t>
            </a:fld>
            <a:r>
              <a:rPr kumimoji="1" lang="en-US" altLang="ko-KR" sz="905" dirty="0">
                <a:latin typeface="맑은 고딕" panose="020B0503020000020004" charset="-127"/>
                <a:ea typeface="맑은 고딕" panose="020B0503020000020004" charset="-127"/>
              </a:rPr>
              <a:t> -</a:t>
            </a:r>
          </a:p>
        </p:txBody>
      </p:sp>
      <p:sp>
        <p:nvSpPr>
          <p:cNvPr id="13" name="CustomShape 1"/>
          <p:cNvSpPr/>
          <p:nvPr/>
        </p:nvSpPr>
        <p:spPr>
          <a:xfrm>
            <a:off x="827639" y="677500"/>
            <a:ext cx="3761613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285750" lvl="1" indent="-28575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"/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LED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검사</a:t>
            </a:r>
            <a:r>
              <a:rPr lang="en-US" altLang="ko-KR" sz="1600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창</a:t>
            </a:r>
            <a:endParaRPr lang="en-US" altLang="ko-KR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30" name="CustomShape 1"/>
          <p:cNvSpPr/>
          <p:nvPr/>
        </p:nvSpPr>
        <p:spPr>
          <a:xfrm>
            <a:off x="133322" y="2173856"/>
            <a:ext cx="5439107" cy="16297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b="1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1</a:t>
            </a: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. LED 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테스트 버튼</a:t>
            </a:r>
            <a:endParaRPr lang="en-US" altLang="ko-KR" sz="1600" b="1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</a:t>
            </a:r>
            <a:r>
              <a:rPr lang="ko-KR" altLang="en-US" sz="14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적색 점등 </a:t>
            </a:r>
            <a:r>
              <a:rPr lang="en-US" altLang="ko-KR" sz="14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: </a:t>
            </a:r>
            <a:r>
              <a:rPr lang="ko-KR" altLang="en-US" sz="14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정류기 </a:t>
            </a:r>
            <a:r>
              <a:rPr lang="en-US" altLang="ko-KR" sz="14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LED</a:t>
            </a:r>
            <a:r>
              <a:rPr lang="ko-KR" altLang="en-US" sz="14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가 적색으로 점등 되는지 확인 </a:t>
            </a:r>
            <a:r>
              <a:rPr lang="en-US" altLang="ko-KR" sz="14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(</a:t>
            </a:r>
            <a:r>
              <a:rPr lang="ko-KR" altLang="en-US" sz="14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단축키 </a:t>
            </a:r>
            <a:r>
              <a:rPr lang="en-US" altLang="ko-KR" sz="14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: 1)</a:t>
            </a: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</a:t>
            </a:r>
            <a:r>
              <a:rPr lang="ko-KR" altLang="en-US" sz="14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적색 점멸 </a:t>
            </a:r>
            <a:r>
              <a:rPr lang="en-US" altLang="ko-KR" sz="14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: </a:t>
            </a:r>
            <a:r>
              <a:rPr lang="ko-KR" altLang="en-US" sz="14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정류기 </a:t>
            </a:r>
            <a:r>
              <a:rPr lang="en-US" altLang="ko-KR" sz="14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LED</a:t>
            </a:r>
            <a:r>
              <a:rPr lang="ko-KR" altLang="en-US" sz="14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가 적색으로 점멸 되는지 확인 </a:t>
            </a:r>
            <a:r>
              <a:rPr lang="en-US" altLang="ko-KR" sz="14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(</a:t>
            </a:r>
            <a:r>
              <a:rPr lang="ko-KR" altLang="en-US" sz="14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단축키 </a:t>
            </a:r>
            <a:r>
              <a:rPr lang="en-US" altLang="ko-KR" sz="14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: 2)</a:t>
            </a:r>
            <a:endParaRPr lang="en-US" altLang="ko-KR" sz="1400" spc="-1" dirty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</a:t>
            </a:r>
            <a:r>
              <a:rPr lang="ko-KR" altLang="en-US" sz="14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황색 점등 </a:t>
            </a:r>
            <a:r>
              <a:rPr lang="en-US" altLang="ko-KR" sz="1400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: </a:t>
            </a:r>
            <a:r>
              <a:rPr lang="ko-KR" altLang="en-US" sz="1400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정류기 </a:t>
            </a:r>
            <a:r>
              <a:rPr lang="en-US" altLang="ko-KR" sz="1400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LED</a:t>
            </a:r>
            <a:r>
              <a:rPr lang="ko-KR" altLang="en-US" sz="1400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가 </a:t>
            </a:r>
            <a:r>
              <a:rPr lang="ko-KR" altLang="en-US" sz="14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황색으로 점등 </a:t>
            </a:r>
            <a:r>
              <a:rPr lang="ko-KR" altLang="en-US" sz="1400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되는지 </a:t>
            </a:r>
            <a:r>
              <a:rPr lang="ko-KR" altLang="en-US" sz="14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확인 </a:t>
            </a:r>
            <a:r>
              <a:rPr lang="en-US" altLang="ko-KR" sz="14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(</a:t>
            </a:r>
            <a:r>
              <a:rPr lang="ko-KR" altLang="en-US" sz="1400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단축키 </a:t>
            </a:r>
            <a:r>
              <a:rPr lang="en-US" altLang="ko-KR" sz="1400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: 3</a:t>
            </a:r>
            <a:r>
              <a:rPr lang="en-US" altLang="ko-KR" sz="14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)</a:t>
            </a:r>
            <a:endParaRPr lang="en-US" altLang="ko-KR" sz="1400" spc="-1" dirty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</a:t>
            </a:r>
            <a:r>
              <a:rPr lang="ko-KR" altLang="en-US" sz="14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황색 </a:t>
            </a:r>
            <a:r>
              <a:rPr lang="ko-KR" altLang="en-US" sz="1400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점멸 </a:t>
            </a:r>
            <a:r>
              <a:rPr lang="en-US" altLang="ko-KR" sz="1400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: </a:t>
            </a:r>
            <a:r>
              <a:rPr lang="ko-KR" altLang="en-US" sz="1400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정류기 </a:t>
            </a:r>
            <a:r>
              <a:rPr lang="en-US" altLang="ko-KR" sz="1400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LED</a:t>
            </a:r>
            <a:r>
              <a:rPr lang="ko-KR" altLang="en-US" sz="1400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가 </a:t>
            </a:r>
            <a:r>
              <a:rPr lang="ko-KR" altLang="en-US" sz="14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황색으로 </a:t>
            </a:r>
            <a:r>
              <a:rPr lang="ko-KR" altLang="en-US" sz="1400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점멸 되는지 </a:t>
            </a:r>
            <a:r>
              <a:rPr lang="ko-KR" altLang="en-US" sz="14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확인 </a:t>
            </a:r>
            <a:r>
              <a:rPr lang="en-US" altLang="ko-KR" sz="14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(</a:t>
            </a:r>
            <a:r>
              <a:rPr lang="ko-KR" altLang="en-US" sz="1400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단축키 </a:t>
            </a:r>
            <a:r>
              <a:rPr lang="en-US" altLang="ko-KR" sz="1400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: 4</a:t>
            </a:r>
            <a:r>
              <a:rPr lang="en-US" altLang="ko-KR" sz="14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)</a:t>
            </a:r>
            <a:endParaRPr lang="en-US" altLang="ko-KR" sz="1400" spc="-1" dirty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</a:t>
            </a:r>
            <a:r>
              <a:rPr lang="ko-KR" altLang="en-US" sz="1400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녹색 점등 </a:t>
            </a:r>
            <a:r>
              <a:rPr lang="en-US" altLang="ko-KR" sz="1400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: </a:t>
            </a:r>
            <a:r>
              <a:rPr lang="ko-KR" altLang="en-US" sz="1400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정류기 </a:t>
            </a:r>
            <a:r>
              <a:rPr lang="en-US" altLang="ko-KR" sz="1400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LED</a:t>
            </a:r>
            <a:r>
              <a:rPr lang="ko-KR" altLang="en-US" sz="1400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가 녹색으로 점등 되는지 확인 </a:t>
            </a:r>
            <a:r>
              <a:rPr lang="en-US" altLang="ko-KR" sz="1400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(</a:t>
            </a:r>
            <a:r>
              <a:rPr lang="ko-KR" altLang="en-US" sz="1400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단축키 </a:t>
            </a:r>
            <a:r>
              <a:rPr lang="en-US" altLang="ko-KR" sz="1400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: 5</a:t>
            </a:r>
            <a:r>
              <a:rPr lang="en-US" altLang="ko-KR" sz="14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)</a:t>
            </a:r>
            <a:endParaRPr lang="en-US" altLang="ko-KR" sz="1400" spc="-1" dirty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-12V LED : </a:t>
            </a:r>
            <a:r>
              <a:rPr lang="ko-KR" altLang="en-US" sz="14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외부 전압이 </a:t>
            </a:r>
            <a:r>
              <a:rPr lang="en-US" altLang="ko-KR" sz="14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12V</a:t>
            </a:r>
            <a:r>
              <a:rPr lang="ko-KR" altLang="en-US" sz="14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인지 확인</a:t>
            </a:r>
            <a:endParaRPr lang="en-US" altLang="ko-KR" sz="1400" spc="-1" dirty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7004649" y="2001328"/>
            <a:ext cx="526211" cy="345057"/>
          </a:xfrm>
          <a:prstGeom prst="roundRect">
            <a:avLst>
              <a:gd name="adj" fmla="val 4036"/>
            </a:avLst>
          </a:prstGeom>
          <a:solidFill>
            <a:srgbClr val="FF0000">
              <a:alpha val="9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CustomShape 1"/>
          <p:cNvSpPr/>
          <p:nvPr/>
        </p:nvSpPr>
        <p:spPr>
          <a:xfrm>
            <a:off x="139979" y="4087307"/>
            <a:ext cx="4920452" cy="8295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b="1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2</a:t>
            </a: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. 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테스트 결과 버튼</a:t>
            </a:r>
            <a:endParaRPr lang="en-US" altLang="ko-KR" sz="1600" b="1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정상 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: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모든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검사가 정상적으로 반응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(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단축키 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: Enter)</a:t>
            </a: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오류 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: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검사 중 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1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개 이상 오류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(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단축키 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: Esc)</a:t>
            </a:r>
            <a:endParaRPr lang="ko-KR" altLang="en-US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011" y="2573962"/>
            <a:ext cx="3432857" cy="1719175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7343493" y="3037116"/>
            <a:ext cx="3318756" cy="862024"/>
          </a:xfrm>
          <a:prstGeom prst="roundRect">
            <a:avLst>
              <a:gd name="adj" fmla="val 4036"/>
            </a:avLst>
          </a:prstGeom>
          <a:solidFill>
            <a:srgbClr val="FF0000">
              <a:alpha val="9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7199493" y="2821455"/>
            <a:ext cx="288000" cy="2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8333117" y="3931282"/>
            <a:ext cx="1457864" cy="312050"/>
          </a:xfrm>
          <a:prstGeom prst="roundRect">
            <a:avLst>
              <a:gd name="adj" fmla="val 4036"/>
            </a:avLst>
          </a:prstGeom>
          <a:solidFill>
            <a:srgbClr val="FF0000">
              <a:alpha val="9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8070762" y="3952138"/>
            <a:ext cx="288000" cy="2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4" name="제목 1"/>
          <p:cNvSpPr txBox="1"/>
          <p:nvPr/>
        </p:nvSpPr>
        <p:spPr>
          <a:xfrm>
            <a:off x="1310845" y="125803"/>
            <a:ext cx="2054926" cy="502493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altLang="ko-KR" sz="2540" b="1" dirty="0">
                <a:ea typeface="맑은 고딕" panose="020B0503020000020004" charset="-127"/>
              </a:rPr>
              <a:t>3</a:t>
            </a:r>
            <a:r>
              <a:rPr lang="en-US" altLang="ko-KR" sz="2540" b="1" dirty="0" smtClean="0">
                <a:ea typeface="맑은 고딕" panose="020B0503020000020004" charset="-127"/>
              </a:rPr>
              <a:t>. </a:t>
            </a:r>
            <a:r>
              <a:rPr lang="ko-KR" altLang="en-US" sz="2540" b="1" dirty="0" smtClean="0">
                <a:ea typeface="맑은 고딕" panose="020B0503020000020004" charset="-127"/>
              </a:rPr>
              <a:t>세부기능</a:t>
            </a:r>
            <a:endParaRPr lang="ko-KR" altLang="en-US" sz="2540" b="1" dirty="0">
              <a:ea typeface="맑은 고딕" panose="020B050302000002000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2123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049" y="1349321"/>
            <a:ext cx="6358712" cy="4132457"/>
          </a:xfrm>
          <a:prstGeom prst="rect">
            <a:avLst/>
          </a:prstGeom>
        </p:spPr>
      </p:pic>
      <p:sp>
        <p:nvSpPr>
          <p:cNvPr id="19" name="CustomShape 1"/>
          <p:cNvSpPr/>
          <p:nvPr/>
        </p:nvSpPr>
        <p:spPr>
          <a:xfrm>
            <a:off x="139979" y="1537442"/>
            <a:ext cx="4920452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*ID 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점검 시</a:t>
            </a: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, 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서브 윈도우 활성</a:t>
            </a:r>
            <a:endParaRPr lang="en-US" altLang="ko-KR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84176" y="6615655"/>
            <a:ext cx="1048591" cy="281940"/>
          </a:xfrm>
          <a:prstGeom prst="rect">
            <a:avLst/>
          </a:prstGeom>
          <a:noFill/>
        </p:spPr>
        <p:txBody>
          <a:bodyPr wrap="square" lIns="90312" tIns="45156" rIns="90312" bIns="45156" rtlCol="0">
            <a:spAutoFit/>
          </a:bodyPr>
          <a:lstStyle>
            <a:defPPr>
              <a:defRPr lang="ko-KR"/>
            </a:defPPr>
            <a:lvl1pPr marL="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84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8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2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6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0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4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88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2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 fontAlgn="base" hangingPunct="0">
              <a:lnSpc>
                <a:spcPts val="1500"/>
              </a:lnSpc>
            </a:pPr>
            <a:r>
              <a:rPr kumimoji="1" lang="en-US" altLang="ko-KR" sz="905" dirty="0">
                <a:latin typeface="맑은 고딕" panose="020B0503020000020004" charset="-127"/>
                <a:ea typeface="맑은 고딕" panose="020B0503020000020004" charset="-127"/>
              </a:rPr>
              <a:t>- </a:t>
            </a:r>
            <a:fld id="{8ECECA66-4068-42B3-89B8-53D1FA18F2E3}" type="slidenum">
              <a:rPr kumimoji="1" lang="en-US" altLang="ko-KR" sz="905" dirty="0" smtClean="0">
                <a:latin typeface="맑은 고딕" panose="020B0503020000020004" charset="-127"/>
                <a:ea typeface="맑은 고딕" panose="020B0503020000020004" charset="-127"/>
              </a:rPr>
              <a:t>14</a:t>
            </a:fld>
            <a:r>
              <a:rPr kumimoji="1" lang="en-US" altLang="ko-KR" sz="905" dirty="0">
                <a:latin typeface="맑은 고딕" panose="020B0503020000020004" charset="-127"/>
                <a:ea typeface="맑은 고딕" panose="020B0503020000020004" charset="-127"/>
              </a:rPr>
              <a:t> -</a:t>
            </a:r>
          </a:p>
        </p:txBody>
      </p:sp>
      <p:sp>
        <p:nvSpPr>
          <p:cNvPr id="13" name="CustomShape 1"/>
          <p:cNvSpPr/>
          <p:nvPr/>
        </p:nvSpPr>
        <p:spPr>
          <a:xfrm>
            <a:off x="827639" y="677500"/>
            <a:ext cx="3761613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285750" lvl="1" indent="-28575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"/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ID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검사</a:t>
            </a:r>
            <a:r>
              <a:rPr lang="en-US" altLang="ko-KR" sz="1600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창</a:t>
            </a:r>
            <a:endParaRPr lang="en-US" altLang="ko-KR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30" name="CustomShape 1"/>
          <p:cNvSpPr/>
          <p:nvPr/>
        </p:nvSpPr>
        <p:spPr>
          <a:xfrm>
            <a:off x="133322" y="2173856"/>
            <a:ext cx="5439107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b="1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1</a:t>
            </a: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. ID 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변경 확인</a:t>
            </a:r>
            <a:endParaRPr lang="en-US" altLang="ko-KR" sz="1600" b="1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</a:t>
            </a:r>
            <a:r>
              <a:rPr lang="ko-KR" altLang="en-US" sz="14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정류기의 </a:t>
            </a:r>
            <a:r>
              <a:rPr lang="en-US" altLang="ko-KR" sz="14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ID </a:t>
            </a:r>
            <a:r>
              <a:rPr lang="ko-KR" altLang="en-US" sz="14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변경 시</a:t>
            </a:r>
            <a:r>
              <a:rPr lang="en-US" altLang="ko-KR" sz="14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, </a:t>
            </a:r>
            <a:r>
              <a:rPr lang="ko-KR" altLang="en-US" sz="14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화면의 숫자가 변경되는지 확인</a:t>
            </a:r>
            <a:endParaRPr lang="en-US" altLang="ko-KR" sz="1400" spc="-1" dirty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7004650" y="2001328"/>
            <a:ext cx="482844" cy="345057"/>
          </a:xfrm>
          <a:prstGeom prst="roundRect">
            <a:avLst>
              <a:gd name="adj" fmla="val 4036"/>
            </a:avLst>
          </a:prstGeom>
          <a:solidFill>
            <a:srgbClr val="FF0000">
              <a:alpha val="9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CustomShape 1"/>
          <p:cNvSpPr/>
          <p:nvPr/>
        </p:nvSpPr>
        <p:spPr>
          <a:xfrm>
            <a:off x="139979" y="2917649"/>
            <a:ext cx="4920452" cy="8295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b="1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2</a:t>
            </a: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. 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테스트 결과 버튼</a:t>
            </a:r>
            <a:endParaRPr lang="en-US" altLang="ko-KR" sz="1600" b="1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정상 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: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모든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검사가 정상적으로 반응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(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단축키 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: Enter)</a:t>
            </a: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오류 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: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검사 중 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1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개 이상 오류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(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단축키 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: Esc)</a:t>
            </a:r>
            <a:endParaRPr lang="ko-KR" altLang="en-US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7614011" y="2818261"/>
            <a:ext cx="1176306" cy="640931"/>
          </a:xfrm>
          <a:prstGeom prst="roundRect">
            <a:avLst>
              <a:gd name="adj" fmla="val 4036"/>
            </a:avLst>
          </a:prstGeom>
          <a:solidFill>
            <a:srgbClr val="FF0000">
              <a:alpha val="9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7398011" y="2805017"/>
            <a:ext cx="288000" cy="2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7614011" y="3480987"/>
            <a:ext cx="1176306" cy="312050"/>
          </a:xfrm>
          <a:prstGeom prst="roundRect">
            <a:avLst>
              <a:gd name="adj" fmla="val 4036"/>
            </a:avLst>
          </a:prstGeom>
          <a:solidFill>
            <a:srgbClr val="FF0000">
              <a:alpha val="9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7398011" y="3459192"/>
            <a:ext cx="288000" cy="2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6" name="제목 1"/>
          <p:cNvSpPr txBox="1"/>
          <p:nvPr/>
        </p:nvSpPr>
        <p:spPr>
          <a:xfrm>
            <a:off x="1310845" y="125803"/>
            <a:ext cx="2054926" cy="502493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altLang="ko-KR" sz="2540" b="1" dirty="0">
                <a:ea typeface="맑은 고딕" panose="020B0503020000020004" charset="-127"/>
              </a:rPr>
              <a:t>3</a:t>
            </a:r>
            <a:r>
              <a:rPr lang="en-US" altLang="ko-KR" sz="2540" b="1" dirty="0" smtClean="0">
                <a:ea typeface="맑은 고딕" panose="020B0503020000020004" charset="-127"/>
              </a:rPr>
              <a:t>. </a:t>
            </a:r>
            <a:r>
              <a:rPr lang="ko-KR" altLang="en-US" sz="2540" b="1" dirty="0" smtClean="0">
                <a:ea typeface="맑은 고딕" panose="020B0503020000020004" charset="-127"/>
              </a:rPr>
              <a:t>세부기능</a:t>
            </a:r>
            <a:endParaRPr lang="ko-KR" altLang="en-US" sz="2540" b="1" dirty="0">
              <a:ea typeface="맑은 고딕" panose="020B050302000002000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4527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049" y="1349321"/>
            <a:ext cx="6358712" cy="4132457"/>
          </a:xfrm>
          <a:prstGeom prst="rect">
            <a:avLst/>
          </a:prstGeom>
        </p:spPr>
      </p:pic>
      <p:sp>
        <p:nvSpPr>
          <p:cNvPr id="19" name="CustomShape 1"/>
          <p:cNvSpPr/>
          <p:nvPr/>
        </p:nvSpPr>
        <p:spPr>
          <a:xfrm>
            <a:off x="139979" y="1537442"/>
            <a:ext cx="4920452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*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로컬 스위치</a:t>
            </a: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 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점검 시</a:t>
            </a: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, 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서브 윈도우 활성</a:t>
            </a:r>
            <a:endParaRPr lang="en-US" altLang="ko-KR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84176" y="6615655"/>
            <a:ext cx="1048591" cy="281940"/>
          </a:xfrm>
          <a:prstGeom prst="rect">
            <a:avLst/>
          </a:prstGeom>
          <a:noFill/>
        </p:spPr>
        <p:txBody>
          <a:bodyPr wrap="square" lIns="90312" tIns="45156" rIns="90312" bIns="45156" rtlCol="0">
            <a:spAutoFit/>
          </a:bodyPr>
          <a:lstStyle>
            <a:defPPr>
              <a:defRPr lang="ko-KR"/>
            </a:defPPr>
            <a:lvl1pPr marL="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84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8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2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6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0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4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88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2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 fontAlgn="base" hangingPunct="0">
              <a:lnSpc>
                <a:spcPts val="1500"/>
              </a:lnSpc>
            </a:pPr>
            <a:r>
              <a:rPr kumimoji="1" lang="en-US" altLang="ko-KR" sz="905" dirty="0">
                <a:latin typeface="맑은 고딕" panose="020B0503020000020004" charset="-127"/>
                <a:ea typeface="맑은 고딕" panose="020B0503020000020004" charset="-127"/>
              </a:rPr>
              <a:t>- </a:t>
            </a:r>
            <a:fld id="{8ECECA66-4068-42B3-89B8-53D1FA18F2E3}" type="slidenum">
              <a:rPr kumimoji="1" lang="en-US" altLang="ko-KR" sz="905" dirty="0" smtClean="0">
                <a:latin typeface="맑은 고딕" panose="020B0503020000020004" charset="-127"/>
                <a:ea typeface="맑은 고딕" panose="020B0503020000020004" charset="-127"/>
              </a:rPr>
              <a:t>15</a:t>
            </a:fld>
            <a:r>
              <a:rPr kumimoji="1" lang="en-US" altLang="ko-KR" sz="905" dirty="0">
                <a:latin typeface="맑은 고딕" panose="020B0503020000020004" charset="-127"/>
                <a:ea typeface="맑은 고딕" panose="020B0503020000020004" charset="-127"/>
              </a:rPr>
              <a:t> -</a:t>
            </a:r>
          </a:p>
        </p:txBody>
      </p:sp>
      <p:sp>
        <p:nvSpPr>
          <p:cNvPr id="13" name="CustomShape 1"/>
          <p:cNvSpPr/>
          <p:nvPr/>
        </p:nvSpPr>
        <p:spPr>
          <a:xfrm>
            <a:off x="827639" y="677500"/>
            <a:ext cx="3761613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285750" lvl="1" indent="-28575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"/>
            </a:pP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로컬 스위치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검사</a:t>
            </a:r>
            <a:r>
              <a:rPr lang="en-US" altLang="ko-KR" sz="1600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창</a:t>
            </a:r>
            <a:endParaRPr lang="en-US" altLang="ko-KR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30" name="CustomShape 1"/>
          <p:cNvSpPr/>
          <p:nvPr/>
        </p:nvSpPr>
        <p:spPr>
          <a:xfrm>
            <a:off x="133322" y="2173856"/>
            <a:ext cx="5439107" cy="5525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b="1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1</a:t>
            </a: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. 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스위치 </a:t>
            </a: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ON, OFF 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확인</a:t>
            </a:r>
            <a:endParaRPr lang="en-US" altLang="ko-KR" sz="1600" b="1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4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</a:t>
            </a:r>
            <a:r>
              <a:rPr lang="ko-KR" altLang="en-US" sz="14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해당 스위치의 </a:t>
            </a:r>
            <a:r>
              <a:rPr lang="en-US" altLang="ko-KR" sz="14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ON,OFF </a:t>
            </a:r>
            <a:r>
              <a:rPr lang="ko-KR" altLang="en-US" sz="14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여부</a:t>
            </a:r>
            <a:r>
              <a:rPr lang="en-US" altLang="ko-KR" sz="14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 </a:t>
            </a:r>
            <a:r>
              <a:rPr lang="ko-KR" altLang="en-US" sz="14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확인</a:t>
            </a:r>
            <a:endParaRPr lang="en-US" altLang="ko-KR" sz="1400" spc="-1" dirty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7614010" y="2035834"/>
            <a:ext cx="615589" cy="224288"/>
          </a:xfrm>
          <a:prstGeom prst="roundRect">
            <a:avLst>
              <a:gd name="adj" fmla="val 4036"/>
            </a:avLst>
          </a:prstGeom>
          <a:solidFill>
            <a:srgbClr val="FF0000">
              <a:alpha val="9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CustomShape 1"/>
          <p:cNvSpPr/>
          <p:nvPr/>
        </p:nvSpPr>
        <p:spPr>
          <a:xfrm>
            <a:off x="139979" y="2917649"/>
            <a:ext cx="4920452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b="1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2</a:t>
            </a: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. 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출력 전압 모니터링</a:t>
            </a:r>
            <a:endParaRPr lang="en-US" altLang="ko-KR" sz="1600" b="1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해당 스위치의 출력 전압 모니터링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745498" y="2506595"/>
            <a:ext cx="198876" cy="642047"/>
          </a:xfrm>
          <a:prstGeom prst="roundRect">
            <a:avLst>
              <a:gd name="adj" fmla="val 4036"/>
            </a:avLst>
          </a:prstGeom>
          <a:solidFill>
            <a:srgbClr val="FF0000">
              <a:alpha val="9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6595754" y="2260122"/>
            <a:ext cx="288000" cy="2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7614011" y="3768310"/>
            <a:ext cx="1176306" cy="312050"/>
          </a:xfrm>
          <a:prstGeom prst="roundRect">
            <a:avLst>
              <a:gd name="adj" fmla="val 4036"/>
            </a:avLst>
          </a:prstGeom>
          <a:solidFill>
            <a:srgbClr val="FF0000">
              <a:alpha val="9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7398011" y="3768310"/>
            <a:ext cx="288000" cy="2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950567" y="2506595"/>
            <a:ext cx="1279031" cy="642047"/>
          </a:xfrm>
          <a:prstGeom prst="roundRect">
            <a:avLst>
              <a:gd name="adj" fmla="val 4036"/>
            </a:avLst>
          </a:prstGeom>
          <a:solidFill>
            <a:srgbClr val="FF0000">
              <a:alpha val="9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7982432" y="2346433"/>
            <a:ext cx="288000" cy="2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3" name="CustomShape 1"/>
          <p:cNvSpPr/>
          <p:nvPr/>
        </p:nvSpPr>
        <p:spPr>
          <a:xfrm>
            <a:off x="139979" y="3692219"/>
            <a:ext cx="4920452" cy="8295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b="1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3</a:t>
            </a: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. 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테스트 결과 버튼</a:t>
            </a:r>
            <a:endParaRPr lang="en-US" altLang="ko-KR" sz="1600" b="1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정상 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: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모든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검사가 정상적으로 반응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(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단축키 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: Enter)</a:t>
            </a: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오류 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: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검사 중 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1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개 이상 오류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(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단축키 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: Esc)</a:t>
            </a:r>
            <a:endParaRPr lang="ko-KR" altLang="en-US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24" name="제목 1"/>
          <p:cNvSpPr txBox="1"/>
          <p:nvPr/>
        </p:nvSpPr>
        <p:spPr>
          <a:xfrm>
            <a:off x="1310845" y="125803"/>
            <a:ext cx="2054926" cy="502493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altLang="ko-KR" sz="2540" b="1" dirty="0">
                <a:ea typeface="맑은 고딕" panose="020B0503020000020004" charset="-127"/>
              </a:rPr>
              <a:t>3</a:t>
            </a:r>
            <a:r>
              <a:rPr lang="en-US" altLang="ko-KR" sz="2540" b="1" dirty="0" smtClean="0">
                <a:ea typeface="맑은 고딕" panose="020B0503020000020004" charset="-127"/>
              </a:rPr>
              <a:t>. </a:t>
            </a:r>
            <a:r>
              <a:rPr lang="ko-KR" altLang="en-US" sz="2540" b="1" dirty="0" smtClean="0">
                <a:ea typeface="맑은 고딕" panose="020B0503020000020004" charset="-127"/>
              </a:rPr>
              <a:t>세부기능</a:t>
            </a:r>
            <a:endParaRPr lang="ko-KR" altLang="en-US" sz="2540" b="1" dirty="0">
              <a:ea typeface="맑은 고딕" panose="020B050302000002000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5376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884176" y="6615655"/>
            <a:ext cx="1048591" cy="281940"/>
          </a:xfrm>
          <a:prstGeom prst="rect">
            <a:avLst/>
          </a:prstGeom>
          <a:noFill/>
        </p:spPr>
        <p:txBody>
          <a:bodyPr wrap="square" lIns="90312" tIns="45156" rIns="90312" bIns="45156" rtlCol="0">
            <a:spAutoFit/>
          </a:bodyPr>
          <a:lstStyle>
            <a:defPPr>
              <a:defRPr lang="ko-KR"/>
            </a:defPPr>
            <a:lvl1pPr marL="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84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8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2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6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0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4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88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2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 fontAlgn="base" hangingPunct="0">
              <a:lnSpc>
                <a:spcPts val="1500"/>
              </a:lnSpc>
            </a:pPr>
            <a:r>
              <a:rPr kumimoji="1" lang="en-US" altLang="ko-KR" sz="905" dirty="0">
                <a:latin typeface="맑은 고딕" panose="020B0503020000020004" charset="-127"/>
                <a:ea typeface="맑은 고딕" panose="020B0503020000020004" charset="-127"/>
              </a:rPr>
              <a:t>- </a:t>
            </a:r>
            <a:fld id="{8ECECA66-4068-42B3-89B8-53D1FA18F2E3}" type="slidenum">
              <a:rPr kumimoji="1" lang="en-US" altLang="ko-KR" sz="905" dirty="0" smtClean="0">
                <a:latin typeface="맑은 고딕" panose="020B0503020000020004" charset="-127"/>
                <a:ea typeface="맑은 고딕" panose="020B0503020000020004" charset="-127"/>
              </a:rPr>
              <a:t>16</a:t>
            </a:fld>
            <a:r>
              <a:rPr kumimoji="1" lang="en-US" altLang="ko-KR" sz="905" dirty="0">
                <a:latin typeface="맑은 고딕" panose="020B0503020000020004" charset="-127"/>
                <a:ea typeface="맑은 고딕" panose="020B0503020000020004" charset="-127"/>
              </a:rPr>
              <a:t> -</a:t>
            </a:r>
          </a:p>
        </p:txBody>
      </p:sp>
      <p:sp>
        <p:nvSpPr>
          <p:cNvPr id="13" name="CustomShape 1"/>
          <p:cNvSpPr/>
          <p:nvPr/>
        </p:nvSpPr>
        <p:spPr>
          <a:xfrm>
            <a:off x="827639" y="677500"/>
            <a:ext cx="3761613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285750" lvl="1" indent="-28575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"/>
            </a:pP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양산 테스트 흐름</a:t>
            </a:r>
            <a:endParaRPr lang="en-US" altLang="ko-KR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24" name="제목 1"/>
          <p:cNvSpPr txBox="1"/>
          <p:nvPr/>
        </p:nvSpPr>
        <p:spPr>
          <a:xfrm>
            <a:off x="1310845" y="125803"/>
            <a:ext cx="4322204" cy="502493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altLang="ko-KR" sz="2540" b="1" dirty="0">
                <a:ea typeface="맑은 고딕" panose="020B0503020000020004" charset="-127"/>
              </a:rPr>
              <a:t>4</a:t>
            </a:r>
            <a:r>
              <a:rPr lang="en-US" altLang="ko-KR" sz="2540" b="1" dirty="0" smtClean="0">
                <a:ea typeface="맑은 고딕" panose="020B0503020000020004" charset="-127"/>
              </a:rPr>
              <a:t>. </a:t>
            </a:r>
            <a:r>
              <a:rPr lang="ko-KR" altLang="en-US" sz="2540" b="1" dirty="0" smtClean="0">
                <a:ea typeface="맑은 고딕" panose="020B0503020000020004" charset="-127"/>
              </a:rPr>
              <a:t>테스트 방법</a:t>
            </a:r>
            <a:endParaRPr lang="ko-KR" altLang="en-US" sz="2540" b="1" dirty="0">
              <a:ea typeface="맑은 고딕" panose="020B0503020000020004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2042808" y="2572966"/>
            <a:ext cx="98829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4441612" y="2572966"/>
            <a:ext cx="988294" cy="0"/>
          </a:xfrm>
          <a:prstGeom prst="straightConnector1">
            <a:avLst/>
          </a:prstGeom>
          <a:ln w="381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6840416" y="2572966"/>
            <a:ext cx="988294" cy="0"/>
          </a:xfrm>
          <a:prstGeom prst="straightConnector1">
            <a:avLst/>
          </a:prstGeom>
          <a:ln w="381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9239220" y="2572966"/>
            <a:ext cx="98829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flipH="1">
            <a:off x="9239220" y="5977645"/>
            <a:ext cx="98829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11244052" y="3550595"/>
            <a:ext cx="0" cy="13602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 flipH="1">
            <a:off x="6840416" y="5977645"/>
            <a:ext cx="98829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 flipH="1">
            <a:off x="4453189" y="5452758"/>
            <a:ext cx="988292" cy="9728"/>
          </a:xfrm>
          <a:prstGeom prst="straightConnector1">
            <a:avLst/>
          </a:prstGeom>
          <a:ln w="381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 flipH="1">
            <a:off x="2034999" y="6073303"/>
            <a:ext cx="3371476" cy="97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flipV="1">
            <a:off x="1006813" y="3550595"/>
            <a:ext cx="0" cy="13634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/>
          <p:nvPr/>
        </p:nvCxnSpPr>
        <p:spPr>
          <a:xfrm rot="5400000" flipH="1" flipV="1">
            <a:off x="5824687" y="1831917"/>
            <a:ext cx="1360252" cy="4797608"/>
          </a:xfrm>
          <a:prstGeom prst="bentConnector3">
            <a:avLst>
              <a:gd name="adj1" fmla="val 26400"/>
            </a:avLst>
          </a:prstGeom>
          <a:ln w="381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 flipH="1">
            <a:off x="2034999" y="5462486"/>
            <a:ext cx="996103" cy="8915"/>
          </a:xfrm>
          <a:prstGeom prst="straightConnector1">
            <a:avLst/>
          </a:prstGeom>
          <a:ln w="381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>
            <a:off x="9239220" y="3095017"/>
            <a:ext cx="988292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/>
          <p:nvPr/>
        </p:nvCxnSpPr>
        <p:spPr>
          <a:xfrm flipH="1">
            <a:off x="9239220" y="5387502"/>
            <a:ext cx="988292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/>
          <p:nvPr/>
        </p:nvCxnSpPr>
        <p:spPr>
          <a:xfrm>
            <a:off x="10608511" y="3550595"/>
            <a:ext cx="0" cy="1360252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 flipH="1">
            <a:off x="6840416" y="5382639"/>
            <a:ext cx="988292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 flipH="1">
            <a:off x="2034999" y="5854025"/>
            <a:ext cx="3371476" cy="972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 flipH="1">
            <a:off x="4435721" y="5171263"/>
            <a:ext cx="988292" cy="9728"/>
          </a:xfrm>
          <a:prstGeom prst="straightConnector1">
            <a:avLst/>
          </a:prstGeom>
          <a:ln w="38100">
            <a:solidFill>
              <a:schemeClr val="accent2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/>
          <p:nvPr/>
        </p:nvCxnSpPr>
        <p:spPr>
          <a:xfrm flipH="1">
            <a:off x="2056323" y="5180991"/>
            <a:ext cx="996103" cy="8915"/>
          </a:xfrm>
          <a:prstGeom prst="straightConnector1">
            <a:avLst/>
          </a:prstGeom>
          <a:ln w="38100">
            <a:solidFill>
              <a:schemeClr val="accent2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/>
          <p:nvPr/>
        </p:nvCxnSpPr>
        <p:spPr>
          <a:xfrm flipV="1">
            <a:off x="1635869" y="3547353"/>
            <a:ext cx="0" cy="136349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2042808" y="3095017"/>
            <a:ext cx="51156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2519536" y="3753255"/>
            <a:ext cx="4833764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2542398" y="3095017"/>
            <a:ext cx="0" cy="65823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>
            <a:off x="7334562" y="3095017"/>
            <a:ext cx="0" cy="65823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7317142" y="3095017"/>
            <a:ext cx="511566" cy="0"/>
          </a:xfrm>
          <a:prstGeom prst="line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꺾인 연결선 86"/>
          <p:cNvCxnSpPr/>
          <p:nvPr/>
        </p:nvCxnSpPr>
        <p:spPr>
          <a:xfrm rot="5400000" flipH="1" flipV="1">
            <a:off x="5063872" y="1828675"/>
            <a:ext cx="1360252" cy="4797608"/>
          </a:xfrm>
          <a:prstGeom prst="bentConnector3">
            <a:avLst>
              <a:gd name="adj1" fmla="val 50715"/>
            </a:avLst>
          </a:prstGeom>
          <a:ln w="38100">
            <a:solidFill>
              <a:schemeClr val="accent2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/>
          <p:nvPr/>
        </p:nvCxnSpPr>
        <p:spPr>
          <a:xfrm>
            <a:off x="10608511" y="837688"/>
            <a:ext cx="98829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>
            <a:off x="10608511" y="1136003"/>
            <a:ext cx="988294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/>
          <p:nvPr/>
        </p:nvCxnSpPr>
        <p:spPr>
          <a:xfrm>
            <a:off x="10608511" y="1434318"/>
            <a:ext cx="988294" cy="0"/>
          </a:xfrm>
          <a:prstGeom prst="straightConnector1">
            <a:avLst/>
          </a:prstGeom>
          <a:ln w="38100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9537359" y="690205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최초 테스트</a:t>
            </a:r>
            <a:endParaRPr lang="ko-KR" altLang="en-US" sz="1400" dirty="0"/>
          </a:p>
        </p:txBody>
      </p:sp>
      <p:sp>
        <p:nvSpPr>
          <p:cNvPr id="93" name="TextBox 92"/>
          <p:cNvSpPr txBox="1"/>
          <p:nvPr/>
        </p:nvSpPr>
        <p:spPr>
          <a:xfrm>
            <a:off x="9601479" y="984502"/>
            <a:ext cx="1098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N</a:t>
            </a:r>
            <a:r>
              <a:rPr lang="ko-KR" altLang="en-US" sz="1400" dirty="0" smtClean="0"/>
              <a:t>차 테스트</a:t>
            </a:r>
            <a:endParaRPr lang="ko-KR" altLang="en-US" sz="1400" dirty="0"/>
          </a:p>
        </p:txBody>
      </p:sp>
      <p:sp>
        <p:nvSpPr>
          <p:cNvPr id="94" name="TextBox 93"/>
          <p:cNvSpPr txBox="1"/>
          <p:nvPr/>
        </p:nvSpPr>
        <p:spPr>
          <a:xfrm>
            <a:off x="8779138" y="1285539"/>
            <a:ext cx="19207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경우에 따라 </a:t>
            </a:r>
            <a:r>
              <a:rPr lang="ko-KR" altLang="en-US" sz="1400" dirty="0" err="1" smtClean="0"/>
              <a:t>스킵</a:t>
            </a:r>
            <a:r>
              <a:rPr lang="ko-KR" altLang="en-US" sz="1400" dirty="0" smtClean="0"/>
              <a:t> 가능</a:t>
            </a:r>
            <a:endParaRPr lang="ko-KR" altLang="en-US" sz="1400" dirty="0"/>
          </a:p>
        </p:txBody>
      </p:sp>
      <p:sp>
        <p:nvSpPr>
          <p:cNvPr id="2" name="모서리가 둥근 직사각형 1"/>
          <p:cNvSpPr/>
          <p:nvPr/>
        </p:nvSpPr>
        <p:spPr>
          <a:xfrm>
            <a:off x="632298" y="2140085"/>
            <a:ext cx="1410510" cy="1410510"/>
          </a:xfrm>
          <a:prstGeom prst="round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기본 정보 입력</a:t>
            </a:r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031102" y="2140085"/>
            <a:ext cx="1410510" cy="1410510"/>
          </a:xfrm>
          <a:prstGeom prst="round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장비 </a:t>
            </a:r>
            <a:r>
              <a:rPr lang="en-US" altLang="ko-KR" dirty="0" smtClean="0"/>
              <a:t>ID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5429906" y="2140085"/>
            <a:ext cx="1410510" cy="1410510"/>
          </a:xfrm>
          <a:prstGeom prst="roundRect">
            <a:avLst/>
          </a:prstGeom>
          <a:ln w="381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테스트 설정</a:t>
            </a:r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7828710" y="2140085"/>
            <a:ext cx="1410510" cy="1410510"/>
          </a:xfrm>
          <a:prstGeom prst="round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수행 테스트 선택</a:t>
            </a:r>
            <a:endParaRPr lang="ko-KR" altLang="en-US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10227512" y="2140085"/>
            <a:ext cx="1410510" cy="1410510"/>
          </a:xfrm>
          <a:prstGeom prst="round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테스트 시작</a:t>
            </a:r>
            <a:endParaRPr lang="ko-KR" altLang="en-US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227512" y="4910847"/>
            <a:ext cx="1410510" cy="1410510"/>
          </a:xfrm>
          <a:prstGeom prst="round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장비 조작</a:t>
            </a:r>
            <a:endParaRPr lang="ko-KR" altLang="en-US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7828710" y="4910847"/>
            <a:ext cx="1410510" cy="1410510"/>
          </a:xfrm>
          <a:prstGeom prst="round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테스트 종료</a:t>
            </a:r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3031102" y="4910847"/>
            <a:ext cx="1410510" cy="762000"/>
          </a:xfrm>
          <a:prstGeom prst="roundRect">
            <a:avLst/>
          </a:prstGeom>
          <a:ln w="381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불합격 항목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재 수행 </a:t>
            </a:r>
            <a:r>
              <a:rPr lang="en-US" altLang="ko-KR" sz="1400" dirty="0" smtClean="0"/>
              <a:t>or</a:t>
            </a:r>
            <a:r>
              <a:rPr lang="ko-KR" altLang="en-US" sz="1400" dirty="0" smtClean="0"/>
              <a:t> 불량처리</a:t>
            </a:r>
            <a:endParaRPr lang="ko-KR" altLang="en-US" sz="1400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632298" y="4914089"/>
            <a:ext cx="1410510" cy="1410510"/>
          </a:xfrm>
          <a:prstGeom prst="round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정류기 교체</a:t>
            </a:r>
            <a:endParaRPr lang="ko-KR" altLang="en-US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5429906" y="4910847"/>
            <a:ext cx="1410510" cy="1410510"/>
          </a:xfrm>
          <a:prstGeom prst="round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보고서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전송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1152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884176" y="6615655"/>
            <a:ext cx="1048591" cy="281940"/>
          </a:xfrm>
          <a:prstGeom prst="rect">
            <a:avLst/>
          </a:prstGeom>
          <a:noFill/>
        </p:spPr>
        <p:txBody>
          <a:bodyPr wrap="square" lIns="90312" tIns="45156" rIns="90312" bIns="45156" rtlCol="0">
            <a:spAutoFit/>
          </a:bodyPr>
          <a:lstStyle>
            <a:defPPr>
              <a:defRPr lang="ko-KR"/>
            </a:defPPr>
            <a:lvl1pPr marL="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84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8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2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6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0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4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88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2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 fontAlgn="base" hangingPunct="0">
              <a:lnSpc>
                <a:spcPts val="1500"/>
              </a:lnSpc>
            </a:pPr>
            <a:r>
              <a:rPr kumimoji="1" lang="en-US" altLang="ko-KR" sz="905" dirty="0">
                <a:latin typeface="맑은 고딕" panose="020B0503020000020004" charset="-127"/>
                <a:ea typeface="맑은 고딕" panose="020B0503020000020004" charset="-127"/>
              </a:rPr>
              <a:t>- </a:t>
            </a:r>
            <a:fld id="{8ECECA66-4068-42B3-89B8-53D1FA18F2E3}" type="slidenum">
              <a:rPr kumimoji="1" lang="en-US" altLang="ko-KR" sz="905" dirty="0" smtClean="0">
                <a:latin typeface="맑은 고딕" panose="020B0503020000020004" charset="-127"/>
                <a:ea typeface="맑은 고딕" panose="020B0503020000020004" charset="-127"/>
              </a:rPr>
              <a:t>17</a:t>
            </a:fld>
            <a:r>
              <a:rPr kumimoji="1" lang="en-US" altLang="ko-KR" sz="905" dirty="0">
                <a:latin typeface="맑은 고딕" panose="020B0503020000020004" charset="-127"/>
                <a:ea typeface="맑은 고딕" panose="020B0503020000020004" charset="-127"/>
              </a:rPr>
              <a:t> -</a:t>
            </a:r>
          </a:p>
        </p:txBody>
      </p:sp>
      <p:sp>
        <p:nvSpPr>
          <p:cNvPr id="13" name="CustomShape 1"/>
          <p:cNvSpPr/>
          <p:nvPr/>
        </p:nvSpPr>
        <p:spPr>
          <a:xfrm>
            <a:off x="827639" y="677500"/>
            <a:ext cx="3761613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285750" lvl="1" indent="-28575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"/>
            </a:pP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기본 정보 입력</a:t>
            </a:r>
            <a:endParaRPr lang="en-US" altLang="ko-KR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24" name="제목 1"/>
          <p:cNvSpPr txBox="1"/>
          <p:nvPr/>
        </p:nvSpPr>
        <p:spPr>
          <a:xfrm>
            <a:off x="1310845" y="125803"/>
            <a:ext cx="4322204" cy="502493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altLang="ko-KR" sz="2540" b="1" dirty="0">
                <a:ea typeface="맑은 고딕" panose="020B0503020000020004" charset="-127"/>
              </a:rPr>
              <a:t>4</a:t>
            </a:r>
            <a:r>
              <a:rPr lang="en-US" altLang="ko-KR" sz="2540" b="1" dirty="0" smtClean="0">
                <a:ea typeface="맑은 고딕" panose="020B0503020000020004" charset="-127"/>
              </a:rPr>
              <a:t>. </a:t>
            </a:r>
            <a:r>
              <a:rPr lang="ko-KR" altLang="en-US" sz="2540" b="1" dirty="0" smtClean="0">
                <a:ea typeface="맑은 고딕" panose="020B0503020000020004" charset="-127"/>
              </a:rPr>
              <a:t>테스트 방법</a:t>
            </a:r>
            <a:endParaRPr lang="ko-KR" altLang="en-US" sz="2540" b="1" dirty="0">
              <a:ea typeface="맑은 고딕" panose="020B050302000002000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569" y="1137788"/>
            <a:ext cx="7993546" cy="5194917"/>
          </a:xfrm>
          <a:prstGeom prst="rect">
            <a:avLst/>
          </a:prstGeom>
        </p:spPr>
      </p:pic>
      <p:sp>
        <p:nvSpPr>
          <p:cNvPr id="48" name="CustomShape 1"/>
          <p:cNvSpPr/>
          <p:nvPr/>
        </p:nvSpPr>
        <p:spPr>
          <a:xfrm>
            <a:off x="977856" y="1686255"/>
            <a:ext cx="2767293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: 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최초 수행 시 입력 필요</a:t>
            </a:r>
            <a:endParaRPr lang="en-US" altLang="ko-KR" sz="1400" spc="-1" dirty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52" name="자유형 51"/>
          <p:cNvSpPr/>
          <p:nvPr/>
        </p:nvSpPr>
        <p:spPr>
          <a:xfrm>
            <a:off x="4289898" y="2120629"/>
            <a:ext cx="7393022" cy="1605065"/>
          </a:xfrm>
          <a:custGeom>
            <a:avLst/>
            <a:gdLst>
              <a:gd name="connsiteX0" fmla="*/ 3693268 w 7496782"/>
              <a:gd name="connsiteY0" fmla="*/ 0 h 1605065"/>
              <a:gd name="connsiteX1" fmla="*/ 7496782 w 7496782"/>
              <a:gd name="connsiteY1" fmla="*/ 0 h 1605065"/>
              <a:gd name="connsiteX2" fmla="*/ 7496782 w 7496782"/>
              <a:gd name="connsiteY2" fmla="*/ 1070043 h 1605065"/>
              <a:gd name="connsiteX3" fmla="*/ 3803514 w 7496782"/>
              <a:gd name="connsiteY3" fmla="*/ 1070043 h 1605065"/>
              <a:gd name="connsiteX4" fmla="*/ 3803514 w 7496782"/>
              <a:gd name="connsiteY4" fmla="*/ 1605065 h 1605065"/>
              <a:gd name="connsiteX5" fmla="*/ 0 w 7496782"/>
              <a:gd name="connsiteY5" fmla="*/ 1605065 h 1605065"/>
              <a:gd name="connsiteX6" fmla="*/ 0 w 7496782"/>
              <a:gd name="connsiteY6" fmla="*/ 535022 h 1605065"/>
              <a:gd name="connsiteX7" fmla="*/ 3693268 w 7496782"/>
              <a:gd name="connsiteY7" fmla="*/ 535022 h 1605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6782" h="1605065">
                <a:moveTo>
                  <a:pt x="3693268" y="0"/>
                </a:moveTo>
                <a:lnTo>
                  <a:pt x="7496782" y="0"/>
                </a:lnTo>
                <a:lnTo>
                  <a:pt x="7496782" y="1070043"/>
                </a:lnTo>
                <a:lnTo>
                  <a:pt x="3803514" y="1070043"/>
                </a:lnTo>
                <a:lnTo>
                  <a:pt x="3803514" y="1605065"/>
                </a:lnTo>
                <a:lnTo>
                  <a:pt x="0" y="1605065"/>
                </a:lnTo>
                <a:lnTo>
                  <a:pt x="0" y="535022"/>
                </a:lnTo>
                <a:lnTo>
                  <a:pt x="3693268" y="535022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액자 5"/>
          <p:cNvSpPr/>
          <p:nvPr/>
        </p:nvSpPr>
        <p:spPr>
          <a:xfrm>
            <a:off x="4182895" y="1524093"/>
            <a:ext cx="7645940" cy="4711338"/>
          </a:xfrm>
          <a:prstGeom prst="frame">
            <a:avLst>
              <a:gd name="adj1" fmla="val 77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액자 53"/>
          <p:cNvSpPr/>
          <p:nvPr/>
        </p:nvSpPr>
        <p:spPr>
          <a:xfrm>
            <a:off x="359782" y="1691274"/>
            <a:ext cx="618074" cy="332081"/>
          </a:xfrm>
          <a:prstGeom prst="frame">
            <a:avLst>
              <a:gd name="adj1" fmla="val 154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액자 55"/>
          <p:cNvSpPr/>
          <p:nvPr/>
        </p:nvSpPr>
        <p:spPr>
          <a:xfrm>
            <a:off x="359782" y="2255990"/>
            <a:ext cx="618074" cy="332081"/>
          </a:xfrm>
          <a:prstGeom prst="frame">
            <a:avLst>
              <a:gd name="adj1" fmla="val 1541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CustomShape 1"/>
          <p:cNvSpPr/>
          <p:nvPr/>
        </p:nvSpPr>
        <p:spPr>
          <a:xfrm>
            <a:off x="977856" y="2255990"/>
            <a:ext cx="2767293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: N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차 수행 시 입력 필요</a:t>
            </a:r>
            <a:endParaRPr lang="en-US" altLang="ko-KR" sz="1400" spc="-1" dirty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58" name="CustomShape 1"/>
          <p:cNvSpPr/>
          <p:nvPr/>
        </p:nvSpPr>
        <p:spPr>
          <a:xfrm>
            <a:off x="359782" y="2805826"/>
            <a:ext cx="3475507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* 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저장 필수</a:t>
            </a:r>
            <a:endParaRPr lang="en-US" altLang="ko-KR" sz="1400" spc="-1" dirty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5217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569" y="1137788"/>
            <a:ext cx="7993546" cy="51949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84176" y="6615655"/>
            <a:ext cx="1048591" cy="281940"/>
          </a:xfrm>
          <a:prstGeom prst="rect">
            <a:avLst/>
          </a:prstGeom>
          <a:noFill/>
        </p:spPr>
        <p:txBody>
          <a:bodyPr wrap="square" lIns="90312" tIns="45156" rIns="90312" bIns="45156" rtlCol="0">
            <a:spAutoFit/>
          </a:bodyPr>
          <a:lstStyle>
            <a:defPPr>
              <a:defRPr lang="ko-KR"/>
            </a:defPPr>
            <a:lvl1pPr marL="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84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8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2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6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0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4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88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2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 fontAlgn="base" hangingPunct="0">
              <a:lnSpc>
                <a:spcPts val="1500"/>
              </a:lnSpc>
            </a:pPr>
            <a:r>
              <a:rPr kumimoji="1" lang="en-US" altLang="ko-KR" sz="905" dirty="0">
                <a:latin typeface="맑은 고딕" panose="020B0503020000020004" charset="-127"/>
                <a:ea typeface="맑은 고딕" panose="020B0503020000020004" charset="-127"/>
              </a:rPr>
              <a:t>- </a:t>
            </a:r>
            <a:fld id="{8ECECA66-4068-42B3-89B8-53D1FA18F2E3}" type="slidenum">
              <a:rPr kumimoji="1" lang="en-US" altLang="ko-KR" sz="905" dirty="0" smtClean="0">
                <a:latin typeface="맑은 고딕" panose="020B0503020000020004" charset="-127"/>
                <a:ea typeface="맑은 고딕" panose="020B0503020000020004" charset="-127"/>
              </a:rPr>
              <a:t>18</a:t>
            </a:fld>
            <a:r>
              <a:rPr kumimoji="1" lang="en-US" altLang="ko-KR" sz="905" dirty="0">
                <a:latin typeface="맑은 고딕" panose="020B0503020000020004" charset="-127"/>
                <a:ea typeface="맑은 고딕" panose="020B0503020000020004" charset="-127"/>
              </a:rPr>
              <a:t> -</a:t>
            </a:r>
          </a:p>
        </p:txBody>
      </p:sp>
      <p:sp>
        <p:nvSpPr>
          <p:cNvPr id="13" name="CustomShape 1"/>
          <p:cNvSpPr/>
          <p:nvPr/>
        </p:nvSpPr>
        <p:spPr>
          <a:xfrm>
            <a:off x="827639" y="677500"/>
            <a:ext cx="3761613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285750" lvl="1" indent="-28575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"/>
            </a:pP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장비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 ID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설정</a:t>
            </a:r>
            <a:endParaRPr lang="en-US" altLang="ko-KR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24" name="제목 1"/>
          <p:cNvSpPr txBox="1"/>
          <p:nvPr/>
        </p:nvSpPr>
        <p:spPr>
          <a:xfrm>
            <a:off x="1310845" y="125803"/>
            <a:ext cx="4322204" cy="502493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altLang="ko-KR" sz="2540" b="1" dirty="0">
                <a:ea typeface="맑은 고딕" panose="020B0503020000020004" charset="-127"/>
              </a:rPr>
              <a:t>4</a:t>
            </a:r>
            <a:r>
              <a:rPr lang="en-US" altLang="ko-KR" sz="2540" b="1" dirty="0" smtClean="0">
                <a:ea typeface="맑은 고딕" panose="020B0503020000020004" charset="-127"/>
              </a:rPr>
              <a:t>. </a:t>
            </a:r>
            <a:r>
              <a:rPr lang="ko-KR" altLang="en-US" sz="2540" b="1" dirty="0" smtClean="0">
                <a:ea typeface="맑은 고딕" panose="020B0503020000020004" charset="-127"/>
              </a:rPr>
              <a:t>테스트 방법</a:t>
            </a:r>
            <a:endParaRPr lang="ko-KR" altLang="en-US" sz="2540" b="1" dirty="0">
              <a:ea typeface="맑은 고딕" panose="020B0503020000020004" charset="-127"/>
            </a:endParaRPr>
          </a:p>
        </p:txBody>
      </p:sp>
      <p:sp>
        <p:nvSpPr>
          <p:cNvPr id="48" name="CustomShape 1"/>
          <p:cNvSpPr/>
          <p:nvPr/>
        </p:nvSpPr>
        <p:spPr>
          <a:xfrm>
            <a:off x="977856" y="1686255"/>
            <a:ext cx="5439107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: 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최초 수행 시 입력 필요</a:t>
            </a:r>
            <a:endParaRPr lang="en-US" altLang="ko-KR" sz="1400" spc="-1" dirty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6" name="액자 5"/>
          <p:cNvSpPr/>
          <p:nvPr/>
        </p:nvSpPr>
        <p:spPr>
          <a:xfrm>
            <a:off x="4182895" y="1926077"/>
            <a:ext cx="5603131" cy="4192621"/>
          </a:xfrm>
          <a:prstGeom prst="frame">
            <a:avLst>
              <a:gd name="adj1" fmla="val 77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액자 53"/>
          <p:cNvSpPr/>
          <p:nvPr/>
        </p:nvSpPr>
        <p:spPr>
          <a:xfrm>
            <a:off x="359782" y="1691274"/>
            <a:ext cx="618074" cy="332081"/>
          </a:xfrm>
          <a:prstGeom prst="frame">
            <a:avLst>
              <a:gd name="adj1" fmla="val 154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CustomShape 1"/>
          <p:cNvSpPr/>
          <p:nvPr/>
        </p:nvSpPr>
        <p:spPr>
          <a:xfrm>
            <a:off x="359782" y="2146543"/>
            <a:ext cx="5439107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* 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저장 필수</a:t>
            </a:r>
            <a:endParaRPr lang="en-US" altLang="ko-KR" sz="1400" spc="-1" dirty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7866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569" y="1137788"/>
            <a:ext cx="7993546" cy="51949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84176" y="6615655"/>
            <a:ext cx="1048591" cy="281940"/>
          </a:xfrm>
          <a:prstGeom prst="rect">
            <a:avLst/>
          </a:prstGeom>
          <a:noFill/>
        </p:spPr>
        <p:txBody>
          <a:bodyPr wrap="square" lIns="90312" tIns="45156" rIns="90312" bIns="45156" rtlCol="0">
            <a:spAutoFit/>
          </a:bodyPr>
          <a:lstStyle>
            <a:defPPr>
              <a:defRPr lang="ko-KR"/>
            </a:defPPr>
            <a:lvl1pPr marL="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84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8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2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6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0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4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88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2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 fontAlgn="base" hangingPunct="0">
              <a:lnSpc>
                <a:spcPts val="1500"/>
              </a:lnSpc>
            </a:pPr>
            <a:r>
              <a:rPr kumimoji="1" lang="en-US" altLang="ko-KR" sz="905" dirty="0">
                <a:latin typeface="맑은 고딕" panose="020B0503020000020004" charset="-127"/>
                <a:ea typeface="맑은 고딕" panose="020B0503020000020004" charset="-127"/>
              </a:rPr>
              <a:t>- </a:t>
            </a:r>
            <a:fld id="{8ECECA66-4068-42B3-89B8-53D1FA18F2E3}" type="slidenum">
              <a:rPr kumimoji="1" lang="en-US" altLang="ko-KR" sz="905" dirty="0" smtClean="0">
                <a:latin typeface="맑은 고딕" panose="020B0503020000020004" charset="-127"/>
                <a:ea typeface="맑은 고딕" panose="020B0503020000020004" charset="-127"/>
              </a:rPr>
              <a:t>19</a:t>
            </a:fld>
            <a:r>
              <a:rPr kumimoji="1" lang="en-US" altLang="ko-KR" sz="905" dirty="0">
                <a:latin typeface="맑은 고딕" panose="020B0503020000020004" charset="-127"/>
                <a:ea typeface="맑은 고딕" panose="020B0503020000020004" charset="-127"/>
              </a:rPr>
              <a:t> -</a:t>
            </a:r>
          </a:p>
        </p:txBody>
      </p:sp>
      <p:sp>
        <p:nvSpPr>
          <p:cNvPr id="13" name="CustomShape 1"/>
          <p:cNvSpPr/>
          <p:nvPr/>
        </p:nvSpPr>
        <p:spPr>
          <a:xfrm>
            <a:off x="827639" y="677500"/>
            <a:ext cx="3761613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285750" lvl="1" indent="-28575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"/>
            </a:pP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수행 테스트 선택 및 시작</a:t>
            </a:r>
            <a:endParaRPr lang="en-US" altLang="ko-KR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24" name="제목 1"/>
          <p:cNvSpPr txBox="1"/>
          <p:nvPr/>
        </p:nvSpPr>
        <p:spPr>
          <a:xfrm>
            <a:off x="1310845" y="125803"/>
            <a:ext cx="4322204" cy="502493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altLang="ko-KR" sz="2540" b="1" dirty="0">
                <a:ea typeface="맑은 고딕" panose="020B0503020000020004" charset="-127"/>
              </a:rPr>
              <a:t>4</a:t>
            </a:r>
            <a:r>
              <a:rPr lang="en-US" altLang="ko-KR" sz="2540" b="1" dirty="0" smtClean="0">
                <a:ea typeface="맑은 고딕" panose="020B0503020000020004" charset="-127"/>
              </a:rPr>
              <a:t>. </a:t>
            </a:r>
            <a:r>
              <a:rPr lang="ko-KR" altLang="en-US" sz="2540" b="1" dirty="0" smtClean="0">
                <a:ea typeface="맑은 고딕" panose="020B0503020000020004" charset="-127"/>
              </a:rPr>
              <a:t>테스트 방법</a:t>
            </a:r>
            <a:endParaRPr lang="ko-KR" altLang="en-US" sz="2540" b="1" dirty="0">
              <a:ea typeface="맑은 고딕" panose="020B0503020000020004" charset="-127"/>
            </a:endParaRPr>
          </a:p>
        </p:txBody>
      </p:sp>
      <p:sp>
        <p:nvSpPr>
          <p:cNvPr id="48" name="CustomShape 1"/>
          <p:cNvSpPr/>
          <p:nvPr/>
        </p:nvSpPr>
        <p:spPr>
          <a:xfrm>
            <a:off x="977856" y="1686255"/>
            <a:ext cx="5439107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: 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실행할 테스트 항목 선택</a:t>
            </a:r>
            <a:endParaRPr lang="en-US" altLang="ko-KR" sz="1400" spc="-1" dirty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6" name="액자 5"/>
          <p:cNvSpPr/>
          <p:nvPr/>
        </p:nvSpPr>
        <p:spPr>
          <a:xfrm>
            <a:off x="4039569" y="4679003"/>
            <a:ext cx="1593481" cy="1653701"/>
          </a:xfrm>
          <a:prstGeom prst="frame">
            <a:avLst>
              <a:gd name="adj1" fmla="val 321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액자 53"/>
          <p:cNvSpPr/>
          <p:nvPr/>
        </p:nvSpPr>
        <p:spPr>
          <a:xfrm>
            <a:off x="359782" y="1691274"/>
            <a:ext cx="618074" cy="332081"/>
          </a:xfrm>
          <a:prstGeom prst="frame">
            <a:avLst>
              <a:gd name="adj1" fmla="val 154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액자 10"/>
          <p:cNvSpPr/>
          <p:nvPr/>
        </p:nvSpPr>
        <p:spPr>
          <a:xfrm>
            <a:off x="4039569" y="3099879"/>
            <a:ext cx="549683" cy="489627"/>
          </a:xfrm>
          <a:prstGeom prst="frame">
            <a:avLst>
              <a:gd name="adj1" fmla="val 1116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액자 14"/>
          <p:cNvSpPr/>
          <p:nvPr/>
        </p:nvSpPr>
        <p:spPr>
          <a:xfrm>
            <a:off x="359782" y="2255990"/>
            <a:ext cx="618074" cy="332081"/>
          </a:xfrm>
          <a:prstGeom prst="frame">
            <a:avLst>
              <a:gd name="adj1" fmla="val 1541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CustomShape 1"/>
          <p:cNvSpPr/>
          <p:nvPr/>
        </p:nvSpPr>
        <p:spPr>
          <a:xfrm>
            <a:off x="977856" y="2255990"/>
            <a:ext cx="2767293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: 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항목 선택 후 시작</a:t>
            </a:r>
            <a:endParaRPr lang="en-US" altLang="ko-KR" sz="1400" spc="-1" dirty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8245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/>
          <p:nvPr/>
        </p:nvSpPr>
        <p:spPr>
          <a:xfrm>
            <a:off x="1310844" y="125803"/>
            <a:ext cx="8668605" cy="502493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ko-KR" altLang="en-US" sz="2540" b="1" dirty="0">
                <a:ea typeface="맑은 고딕" panose="020B0503020000020004" charset="-127"/>
              </a:rPr>
              <a:t>목차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884176" y="6615655"/>
            <a:ext cx="1048591" cy="281940"/>
          </a:xfrm>
          <a:prstGeom prst="rect">
            <a:avLst/>
          </a:prstGeom>
          <a:noFill/>
        </p:spPr>
        <p:txBody>
          <a:bodyPr wrap="square" lIns="90312" tIns="45156" rIns="90312" bIns="45156" rtlCol="0">
            <a:spAutoFit/>
          </a:bodyPr>
          <a:lstStyle>
            <a:defPPr>
              <a:defRPr lang="ko-KR"/>
            </a:defPPr>
            <a:lvl1pPr marL="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84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8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2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6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0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4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88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2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 fontAlgn="base" hangingPunct="0">
              <a:lnSpc>
                <a:spcPts val="1500"/>
              </a:lnSpc>
            </a:pPr>
            <a:r>
              <a:rPr kumimoji="1" lang="en-US" altLang="ko-KR" sz="905" dirty="0">
                <a:latin typeface="맑은 고딕" panose="020B0503020000020004" charset="-127"/>
                <a:ea typeface="맑은 고딕" panose="020B0503020000020004" charset="-127"/>
              </a:rPr>
              <a:t>- </a:t>
            </a:r>
            <a:fld id="{8ECECA66-4068-42B3-89B8-53D1FA18F2E3}" type="slidenum">
              <a:rPr kumimoji="1" lang="en-US" altLang="ko-KR" sz="905" dirty="0" smtClean="0">
                <a:latin typeface="맑은 고딕" panose="020B0503020000020004" charset="-127"/>
                <a:ea typeface="맑은 고딕" panose="020B0503020000020004" charset="-127"/>
              </a:rPr>
              <a:t>2</a:t>
            </a:fld>
            <a:r>
              <a:rPr kumimoji="1" lang="en-US" altLang="ko-KR" sz="905" dirty="0">
                <a:latin typeface="맑은 고딕" panose="020B0503020000020004" charset="-127"/>
                <a:ea typeface="맑은 고딕" panose="020B0503020000020004" charset="-127"/>
              </a:rPr>
              <a:t> -</a:t>
            </a:r>
          </a:p>
        </p:txBody>
      </p:sp>
      <p:sp>
        <p:nvSpPr>
          <p:cNvPr id="133" name="CustomShape 1"/>
          <p:cNvSpPr/>
          <p:nvPr/>
        </p:nvSpPr>
        <p:spPr>
          <a:xfrm>
            <a:off x="827640" y="908640"/>
            <a:ext cx="7416360" cy="26762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514350" lvl="1" indent="-514350">
              <a:lnSpc>
                <a:spcPct val="150000"/>
              </a:lnSpc>
              <a:buClr>
                <a:srgbClr val="000000"/>
              </a:buClr>
              <a:buAutoNum type="arabicPeriod"/>
            </a:pPr>
            <a:r>
              <a:rPr lang="ko-KR" altLang="en-US" sz="2800" spc="-1" dirty="0" smtClean="0">
                <a:latin typeface="맑은 고딕" panose="020B0503020000020004" charset="-127"/>
                <a:ea typeface="맑은 고딕" panose="020B0503020000020004" charset="-127"/>
              </a:rPr>
              <a:t>인터페이스 구성도</a:t>
            </a:r>
            <a:endParaRPr lang="en-US" altLang="ko-KR" sz="2800" spc="-1" dirty="0" smtClean="0">
              <a:latin typeface="맑은 고딕" panose="020B0503020000020004" charset="-127"/>
              <a:ea typeface="맑은 고딕" panose="020B0503020000020004" charset="-127"/>
            </a:endParaRPr>
          </a:p>
          <a:p>
            <a:pPr marL="514350" lvl="1" indent="-514350">
              <a:lnSpc>
                <a:spcPct val="150000"/>
              </a:lnSpc>
              <a:buClr>
                <a:srgbClr val="000000"/>
              </a:buClr>
              <a:buAutoNum type="arabicPeriod"/>
            </a:pPr>
            <a:r>
              <a:rPr lang="en-US" altLang="ko-KR" sz="2800" spc="-1" dirty="0" smtClean="0">
                <a:latin typeface="맑은 고딕" panose="020B0503020000020004" charset="-127"/>
                <a:ea typeface="맑은 고딕" panose="020B0503020000020004" charset="-127"/>
              </a:rPr>
              <a:t>UI </a:t>
            </a:r>
            <a:r>
              <a:rPr lang="ko-KR" altLang="en-US" sz="2800" spc="-1" dirty="0" smtClean="0">
                <a:latin typeface="맑은 고딕" panose="020B0503020000020004" charset="-127"/>
                <a:ea typeface="맑은 고딕" panose="020B0503020000020004" charset="-127"/>
              </a:rPr>
              <a:t>설명</a:t>
            </a:r>
            <a:endParaRPr lang="en-US" altLang="ko-KR" sz="2800" spc="-1" dirty="0" smtClean="0">
              <a:latin typeface="맑은 고딕" panose="020B0503020000020004" charset="-127"/>
              <a:ea typeface="맑은 고딕" panose="020B0503020000020004" charset="-127"/>
            </a:endParaRPr>
          </a:p>
          <a:p>
            <a:pPr marL="514350" lvl="1" indent="-514350">
              <a:lnSpc>
                <a:spcPct val="150000"/>
              </a:lnSpc>
              <a:buClr>
                <a:srgbClr val="000000"/>
              </a:buClr>
              <a:buAutoNum type="arabicPeriod"/>
            </a:pPr>
            <a:r>
              <a:rPr lang="ko-KR" altLang="en-US" sz="2800" spc="-1" dirty="0" smtClean="0">
                <a:latin typeface="맑은 고딕" panose="020B0503020000020004" charset="-127"/>
                <a:ea typeface="맑은 고딕" panose="020B0503020000020004" charset="-127"/>
              </a:rPr>
              <a:t>세부 기능</a:t>
            </a:r>
            <a:endParaRPr lang="en-US" altLang="ko-KR" sz="2800" spc="-1" dirty="0" smtClean="0">
              <a:latin typeface="맑은 고딕" panose="020B0503020000020004" charset="-127"/>
              <a:ea typeface="맑은 고딕" panose="020B0503020000020004" charset="-127"/>
            </a:endParaRPr>
          </a:p>
          <a:p>
            <a:pPr marL="514350" lvl="1" indent="-514350">
              <a:lnSpc>
                <a:spcPct val="150000"/>
              </a:lnSpc>
              <a:buClr>
                <a:srgbClr val="000000"/>
              </a:buClr>
              <a:buAutoNum type="arabicPeriod"/>
            </a:pPr>
            <a:r>
              <a:rPr lang="ko-KR" altLang="en-US" sz="2800" spc="-1" dirty="0" smtClean="0">
                <a:latin typeface="맑은 고딕" panose="020B0503020000020004" charset="-127"/>
                <a:ea typeface="맑은 고딕" panose="020B0503020000020004" charset="-127"/>
              </a:rPr>
              <a:t>테스트 방법</a:t>
            </a:r>
            <a:endParaRPr lang="en-US" altLang="ko-KR" sz="2800" spc="-1" dirty="0" smtClean="0">
              <a:latin typeface="맑은 고딕" panose="020B0503020000020004" charset="-127"/>
              <a:ea typeface="맑은 고딕" panose="020B0503020000020004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569" y="1137787"/>
            <a:ext cx="5688091" cy="3696627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9884176" y="6615655"/>
            <a:ext cx="1048591" cy="281940"/>
          </a:xfrm>
          <a:prstGeom prst="rect">
            <a:avLst/>
          </a:prstGeom>
          <a:noFill/>
        </p:spPr>
        <p:txBody>
          <a:bodyPr wrap="square" lIns="90312" tIns="45156" rIns="90312" bIns="45156" rtlCol="0">
            <a:spAutoFit/>
          </a:bodyPr>
          <a:lstStyle>
            <a:defPPr>
              <a:defRPr lang="ko-KR"/>
            </a:defPPr>
            <a:lvl1pPr marL="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84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8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2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6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0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4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88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2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 fontAlgn="base" hangingPunct="0">
              <a:lnSpc>
                <a:spcPts val="1500"/>
              </a:lnSpc>
            </a:pPr>
            <a:r>
              <a:rPr kumimoji="1" lang="en-US" altLang="ko-KR" sz="905" dirty="0">
                <a:latin typeface="맑은 고딕" panose="020B0503020000020004" charset="-127"/>
                <a:ea typeface="맑은 고딕" panose="020B0503020000020004" charset="-127"/>
              </a:rPr>
              <a:t>- </a:t>
            </a:r>
            <a:fld id="{8ECECA66-4068-42B3-89B8-53D1FA18F2E3}" type="slidenum">
              <a:rPr kumimoji="1" lang="en-US" altLang="ko-KR" sz="905" dirty="0" smtClean="0">
                <a:latin typeface="맑은 고딕" panose="020B0503020000020004" charset="-127"/>
                <a:ea typeface="맑은 고딕" panose="020B0503020000020004" charset="-127"/>
              </a:rPr>
              <a:t>20</a:t>
            </a:fld>
            <a:r>
              <a:rPr kumimoji="1" lang="en-US" altLang="ko-KR" sz="905" dirty="0">
                <a:latin typeface="맑은 고딕" panose="020B0503020000020004" charset="-127"/>
                <a:ea typeface="맑은 고딕" panose="020B0503020000020004" charset="-127"/>
              </a:rPr>
              <a:t> -</a:t>
            </a:r>
          </a:p>
        </p:txBody>
      </p:sp>
      <p:sp>
        <p:nvSpPr>
          <p:cNvPr id="13" name="CustomShape 1"/>
          <p:cNvSpPr/>
          <p:nvPr/>
        </p:nvSpPr>
        <p:spPr>
          <a:xfrm>
            <a:off x="827639" y="677500"/>
            <a:ext cx="3761613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285750" lvl="1" indent="-28575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"/>
            </a:pP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장비 조작</a:t>
            </a:r>
            <a:endParaRPr lang="en-US" altLang="ko-KR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24" name="제목 1"/>
          <p:cNvSpPr txBox="1"/>
          <p:nvPr/>
        </p:nvSpPr>
        <p:spPr>
          <a:xfrm>
            <a:off x="1310845" y="125803"/>
            <a:ext cx="4322204" cy="502493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altLang="ko-KR" sz="2540" b="1" dirty="0">
                <a:ea typeface="맑은 고딕" panose="020B0503020000020004" charset="-127"/>
              </a:rPr>
              <a:t>4</a:t>
            </a:r>
            <a:r>
              <a:rPr lang="en-US" altLang="ko-KR" sz="2540" b="1" dirty="0" smtClean="0">
                <a:ea typeface="맑은 고딕" panose="020B0503020000020004" charset="-127"/>
              </a:rPr>
              <a:t>. </a:t>
            </a:r>
            <a:r>
              <a:rPr lang="ko-KR" altLang="en-US" sz="2540" b="1" dirty="0" smtClean="0">
                <a:ea typeface="맑은 고딕" panose="020B0503020000020004" charset="-127"/>
              </a:rPr>
              <a:t>테스트 방법</a:t>
            </a:r>
            <a:endParaRPr lang="ko-KR" altLang="en-US" sz="2540" b="1" dirty="0">
              <a:ea typeface="맑은 고딕" panose="020B0503020000020004" charset="-127"/>
            </a:endParaRPr>
          </a:p>
        </p:txBody>
      </p:sp>
      <p:sp>
        <p:nvSpPr>
          <p:cNvPr id="48" name="CustomShape 1"/>
          <p:cNvSpPr/>
          <p:nvPr/>
        </p:nvSpPr>
        <p:spPr>
          <a:xfrm>
            <a:off x="977856" y="1686255"/>
            <a:ext cx="5439107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: AC 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조작 화면</a:t>
            </a:r>
            <a:endParaRPr lang="en-US" altLang="ko-KR" sz="1600" b="1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(</a:t>
            </a:r>
            <a:r>
              <a:rPr lang="ko-KR" altLang="en-US" sz="1600" b="1" spc="-1" dirty="0" err="1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슬라이닥스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 조작</a:t>
            </a: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)</a:t>
            </a:r>
            <a:endParaRPr lang="en-US" altLang="ko-KR" sz="1400" spc="-1" dirty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54" name="액자 53"/>
          <p:cNvSpPr/>
          <p:nvPr/>
        </p:nvSpPr>
        <p:spPr>
          <a:xfrm>
            <a:off x="359782" y="1691274"/>
            <a:ext cx="618074" cy="332081"/>
          </a:xfrm>
          <a:prstGeom prst="frame">
            <a:avLst>
              <a:gd name="adj1" fmla="val 154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액자 14"/>
          <p:cNvSpPr/>
          <p:nvPr/>
        </p:nvSpPr>
        <p:spPr>
          <a:xfrm>
            <a:off x="359782" y="2401905"/>
            <a:ext cx="618074" cy="332081"/>
          </a:xfrm>
          <a:prstGeom prst="frame">
            <a:avLst>
              <a:gd name="adj1" fmla="val 1541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CustomShape 1"/>
          <p:cNvSpPr/>
          <p:nvPr/>
        </p:nvSpPr>
        <p:spPr>
          <a:xfrm>
            <a:off x="977856" y="2401905"/>
            <a:ext cx="2767293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: 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로드 조작 화면</a:t>
            </a:r>
            <a:endParaRPr lang="en-US" altLang="ko-KR" sz="1600" b="1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(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수동 로드 조작</a:t>
            </a: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)</a:t>
            </a:r>
            <a:endParaRPr lang="en-US" altLang="ko-KR" sz="1400" spc="-1" dirty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963" y="2695010"/>
            <a:ext cx="5688090" cy="3696627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101730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884176" y="6615655"/>
            <a:ext cx="1048591" cy="281940"/>
          </a:xfrm>
          <a:prstGeom prst="rect">
            <a:avLst/>
          </a:prstGeom>
          <a:noFill/>
        </p:spPr>
        <p:txBody>
          <a:bodyPr wrap="square" lIns="90312" tIns="45156" rIns="90312" bIns="45156" rtlCol="0">
            <a:spAutoFit/>
          </a:bodyPr>
          <a:lstStyle>
            <a:defPPr>
              <a:defRPr lang="ko-KR"/>
            </a:defPPr>
            <a:lvl1pPr marL="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84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8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2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6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0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4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88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2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 fontAlgn="base" hangingPunct="0">
              <a:lnSpc>
                <a:spcPts val="1500"/>
              </a:lnSpc>
            </a:pPr>
            <a:r>
              <a:rPr kumimoji="1" lang="en-US" altLang="ko-KR" sz="905" dirty="0">
                <a:latin typeface="맑은 고딕" panose="020B0503020000020004" charset="-127"/>
                <a:ea typeface="맑은 고딕" panose="020B0503020000020004" charset="-127"/>
              </a:rPr>
              <a:t>- </a:t>
            </a:r>
            <a:fld id="{8ECECA66-4068-42B3-89B8-53D1FA18F2E3}" type="slidenum">
              <a:rPr kumimoji="1" lang="en-US" altLang="ko-KR" sz="905" dirty="0" smtClean="0">
                <a:latin typeface="맑은 고딕" panose="020B0503020000020004" charset="-127"/>
                <a:ea typeface="맑은 고딕" panose="020B0503020000020004" charset="-127"/>
              </a:rPr>
              <a:t>21</a:t>
            </a:fld>
            <a:r>
              <a:rPr kumimoji="1" lang="en-US" altLang="ko-KR" sz="905" dirty="0">
                <a:latin typeface="맑은 고딕" panose="020B0503020000020004" charset="-127"/>
                <a:ea typeface="맑은 고딕" panose="020B0503020000020004" charset="-127"/>
              </a:rPr>
              <a:t> -</a:t>
            </a:r>
          </a:p>
        </p:txBody>
      </p:sp>
      <p:sp>
        <p:nvSpPr>
          <p:cNvPr id="13" name="CustomShape 1"/>
          <p:cNvSpPr/>
          <p:nvPr/>
        </p:nvSpPr>
        <p:spPr>
          <a:xfrm>
            <a:off x="827639" y="677500"/>
            <a:ext cx="3761613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285750" lvl="1" indent="-28575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"/>
            </a:pP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테스트 종료</a:t>
            </a:r>
            <a:endParaRPr lang="en-US" altLang="ko-KR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24" name="제목 1"/>
          <p:cNvSpPr txBox="1"/>
          <p:nvPr/>
        </p:nvSpPr>
        <p:spPr>
          <a:xfrm>
            <a:off x="1310845" y="125803"/>
            <a:ext cx="4322204" cy="502493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altLang="ko-KR" sz="2540" b="1" dirty="0">
                <a:ea typeface="맑은 고딕" panose="020B0503020000020004" charset="-127"/>
              </a:rPr>
              <a:t>4</a:t>
            </a:r>
            <a:r>
              <a:rPr lang="en-US" altLang="ko-KR" sz="2540" b="1" dirty="0" smtClean="0">
                <a:ea typeface="맑은 고딕" panose="020B0503020000020004" charset="-127"/>
              </a:rPr>
              <a:t>. </a:t>
            </a:r>
            <a:r>
              <a:rPr lang="ko-KR" altLang="en-US" sz="2540" b="1" dirty="0" smtClean="0">
                <a:ea typeface="맑은 고딕" panose="020B0503020000020004" charset="-127"/>
              </a:rPr>
              <a:t>테스트 방법</a:t>
            </a:r>
            <a:endParaRPr lang="ko-KR" altLang="en-US" sz="2540" b="1" dirty="0">
              <a:ea typeface="맑은 고딕" panose="020B0503020000020004" charset="-127"/>
            </a:endParaRPr>
          </a:p>
        </p:txBody>
      </p:sp>
      <p:sp>
        <p:nvSpPr>
          <p:cNvPr id="48" name="CustomShape 1"/>
          <p:cNvSpPr/>
          <p:nvPr/>
        </p:nvSpPr>
        <p:spPr>
          <a:xfrm>
            <a:off x="977856" y="1686255"/>
            <a:ext cx="5439107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: 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테스트 종료 후 결과 확인</a:t>
            </a:r>
            <a:endParaRPr lang="en-US" altLang="ko-KR" sz="1400" spc="-1" dirty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54" name="액자 53"/>
          <p:cNvSpPr/>
          <p:nvPr/>
        </p:nvSpPr>
        <p:spPr>
          <a:xfrm>
            <a:off x="359782" y="1691274"/>
            <a:ext cx="618074" cy="332081"/>
          </a:xfrm>
          <a:prstGeom prst="frame">
            <a:avLst>
              <a:gd name="adj1" fmla="val 154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801" y="1303506"/>
            <a:ext cx="7229635" cy="4698460"/>
          </a:xfrm>
          <a:prstGeom prst="rect">
            <a:avLst/>
          </a:prstGeom>
        </p:spPr>
      </p:pic>
      <p:sp>
        <p:nvSpPr>
          <p:cNvPr id="12" name="액자 11"/>
          <p:cNvSpPr/>
          <p:nvPr/>
        </p:nvSpPr>
        <p:spPr>
          <a:xfrm>
            <a:off x="6899502" y="1686255"/>
            <a:ext cx="1018814" cy="3770962"/>
          </a:xfrm>
          <a:prstGeom prst="frame">
            <a:avLst>
              <a:gd name="adj1" fmla="val 703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115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801" y="1304354"/>
            <a:ext cx="7228330" cy="46976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84176" y="6615655"/>
            <a:ext cx="1048591" cy="281940"/>
          </a:xfrm>
          <a:prstGeom prst="rect">
            <a:avLst/>
          </a:prstGeom>
          <a:noFill/>
        </p:spPr>
        <p:txBody>
          <a:bodyPr wrap="square" lIns="90312" tIns="45156" rIns="90312" bIns="45156" rtlCol="0">
            <a:spAutoFit/>
          </a:bodyPr>
          <a:lstStyle>
            <a:defPPr>
              <a:defRPr lang="ko-KR"/>
            </a:defPPr>
            <a:lvl1pPr marL="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84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8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2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6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0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4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88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2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 fontAlgn="base" hangingPunct="0">
              <a:lnSpc>
                <a:spcPts val="1500"/>
              </a:lnSpc>
            </a:pPr>
            <a:r>
              <a:rPr kumimoji="1" lang="en-US" altLang="ko-KR" sz="905" dirty="0">
                <a:latin typeface="맑은 고딕" panose="020B0503020000020004" charset="-127"/>
                <a:ea typeface="맑은 고딕" panose="020B0503020000020004" charset="-127"/>
              </a:rPr>
              <a:t>- </a:t>
            </a:r>
            <a:fld id="{8ECECA66-4068-42B3-89B8-53D1FA18F2E3}" type="slidenum">
              <a:rPr kumimoji="1" lang="en-US" altLang="ko-KR" sz="905" dirty="0" smtClean="0">
                <a:latin typeface="맑은 고딕" panose="020B0503020000020004" charset="-127"/>
                <a:ea typeface="맑은 고딕" panose="020B0503020000020004" charset="-127"/>
              </a:rPr>
              <a:t>22</a:t>
            </a:fld>
            <a:r>
              <a:rPr kumimoji="1" lang="en-US" altLang="ko-KR" sz="905" dirty="0">
                <a:latin typeface="맑은 고딕" panose="020B0503020000020004" charset="-127"/>
                <a:ea typeface="맑은 고딕" panose="020B0503020000020004" charset="-127"/>
              </a:rPr>
              <a:t> -</a:t>
            </a:r>
          </a:p>
        </p:txBody>
      </p:sp>
      <p:sp>
        <p:nvSpPr>
          <p:cNvPr id="13" name="CustomShape 1"/>
          <p:cNvSpPr/>
          <p:nvPr/>
        </p:nvSpPr>
        <p:spPr>
          <a:xfrm>
            <a:off x="827639" y="677500"/>
            <a:ext cx="3761613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285750" lvl="1" indent="-28575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"/>
            </a:pP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보고서 전송</a:t>
            </a:r>
            <a:endParaRPr lang="en-US" altLang="ko-KR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24" name="제목 1"/>
          <p:cNvSpPr txBox="1"/>
          <p:nvPr/>
        </p:nvSpPr>
        <p:spPr>
          <a:xfrm>
            <a:off x="1310845" y="125803"/>
            <a:ext cx="4322204" cy="502493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altLang="ko-KR" sz="2540" b="1" dirty="0">
                <a:ea typeface="맑은 고딕" panose="020B0503020000020004" charset="-127"/>
              </a:rPr>
              <a:t>4</a:t>
            </a:r>
            <a:r>
              <a:rPr lang="en-US" altLang="ko-KR" sz="2540" b="1" dirty="0" smtClean="0">
                <a:ea typeface="맑은 고딕" panose="020B0503020000020004" charset="-127"/>
              </a:rPr>
              <a:t>. </a:t>
            </a:r>
            <a:r>
              <a:rPr lang="ko-KR" altLang="en-US" sz="2540" b="1" dirty="0" smtClean="0">
                <a:ea typeface="맑은 고딕" panose="020B0503020000020004" charset="-127"/>
              </a:rPr>
              <a:t>테스트 방법</a:t>
            </a:r>
            <a:endParaRPr lang="ko-KR" altLang="en-US" sz="2540" b="1" dirty="0">
              <a:ea typeface="맑은 고딕" panose="020B0503020000020004" charset="-127"/>
            </a:endParaRPr>
          </a:p>
        </p:txBody>
      </p:sp>
      <p:sp>
        <p:nvSpPr>
          <p:cNvPr id="48" name="CustomShape 1"/>
          <p:cNvSpPr/>
          <p:nvPr/>
        </p:nvSpPr>
        <p:spPr>
          <a:xfrm>
            <a:off x="977856" y="1686255"/>
            <a:ext cx="5439107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: 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생성된 테스트 보고서를 서버에 전송</a:t>
            </a:r>
            <a:endParaRPr lang="en-US" altLang="ko-KR" sz="1400" spc="-1" dirty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54" name="액자 53"/>
          <p:cNvSpPr/>
          <p:nvPr/>
        </p:nvSpPr>
        <p:spPr>
          <a:xfrm>
            <a:off x="359782" y="1691274"/>
            <a:ext cx="618074" cy="332081"/>
          </a:xfrm>
          <a:prstGeom prst="frame">
            <a:avLst>
              <a:gd name="adj1" fmla="val 154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액자 11"/>
          <p:cNvSpPr/>
          <p:nvPr/>
        </p:nvSpPr>
        <p:spPr>
          <a:xfrm>
            <a:off x="9574608" y="2840476"/>
            <a:ext cx="1145273" cy="583660"/>
          </a:xfrm>
          <a:prstGeom prst="frame">
            <a:avLst>
              <a:gd name="adj1" fmla="val 703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액자 9"/>
          <p:cNvSpPr/>
          <p:nvPr/>
        </p:nvSpPr>
        <p:spPr>
          <a:xfrm>
            <a:off x="4676801" y="4620638"/>
            <a:ext cx="1441897" cy="1381328"/>
          </a:xfrm>
          <a:prstGeom prst="frame">
            <a:avLst>
              <a:gd name="adj1" fmla="val 38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CustomShape 1"/>
          <p:cNvSpPr/>
          <p:nvPr/>
        </p:nvSpPr>
        <p:spPr>
          <a:xfrm>
            <a:off x="977856" y="2280501"/>
            <a:ext cx="5439107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: 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테스트 실패 목록 재 수행</a:t>
            </a:r>
            <a:endParaRPr lang="en-US" altLang="ko-KR" sz="1400" spc="-1" dirty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15" name="액자 14"/>
          <p:cNvSpPr/>
          <p:nvPr/>
        </p:nvSpPr>
        <p:spPr>
          <a:xfrm>
            <a:off x="359782" y="2285520"/>
            <a:ext cx="618074" cy="332081"/>
          </a:xfrm>
          <a:prstGeom prst="frame">
            <a:avLst>
              <a:gd name="adj1" fmla="val 1541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725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/>
          <p:nvPr/>
        </p:nvSpPr>
        <p:spPr>
          <a:xfrm>
            <a:off x="1310844" y="125803"/>
            <a:ext cx="8668605" cy="502493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altLang="ko-KR" sz="2540" b="1" dirty="0">
                <a:ea typeface="맑은 고딕" panose="020B0503020000020004" charset="-127"/>
              </a:rPr>
              <a:t>1. </a:t>
            </a:r>
            <a:r>
              <a:rPr lang="ko-KR" altLang="en-US" sz="2540" b="1" dirty="0" smtClean="0">
                <a:ea typeface="맑은 고딕" panose="020B0503020000020004" charset="-127"/>
              </a:rPr>
              <a:t>인터페이스 구성도</a:t>
            </a:r>
            <a:endParaRPr lang="ko-KR" altLang="en-US" sz="2540" b="1" dirty="0">
              <a:ea typeface="맑은 고딕" panose="020B050302000002000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84176" y="6615655"/>
            <a:ext cx="1048591" cy="281940"/>
          </a:xfrm>
          <a:prstGeom prst="rect">
            <a:avLst/>
          </a:prstGeom>
          <a:noFill/>
        </p:spPr>
        <p:txBody>
          <a:bodyPr wrap="square" lIns="90312" tIns="45156" rIns="90312" bIns="45156" rtlCol="0">
            <a:spAutoFit/>
          </a:bodyPr>
          <a:lstStyle>
            <a:defPPr>
              <a:defRPr lang="ko-KR"/>
            </a:defPPr>
            <a:lvl1pPr marL="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84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8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2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6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0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4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88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2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 fontAlgn="base" hangingPunct="0">
              <a:lnSpc>
                <a:spcPts val="1500"/>
              </a:lnSpc>
            </a:pPr>
            <a:r>
              <a:rPr kumimoji="1" lang="en-US" altLang="ko-KR" sz="905" dirty="0">
                <a:latin typeface="맑은 고딕" panose="020B0503020000020004" charset="-127"/>
                <a:ea typeface="맑은 고딕" panose="020B0503020000020004" charset="-127"/>
              </a:rPr>
              <a:t>- </a:t>
            </a:r>
            <a:fld id="{8ECECA66-4068-42B3-89B8-53D1FA18F2E3}" type="slidenum">
              <a:rPr kumimoji="1" lang="en-US" altLang="ko-KR" sz="905" dirty="0" smtClean="0">
                <a:latin typeface="맑은 고딕" panose="020B0503020000020004" charset="-127"/>
                <a:ea typeface="맑은 고딕" panose="020B0503020000020004" charset="-127"/>
              </a:rPr>
              <a:t>3</a:t>
            </a:fld>
            <a:r>
              <a:rPr kumimoji="1" lang="en-US" altLang="ko-KR" sz="905" dirty="0">
                <a:latin typeface="맑은 고딕" panose="020B0503020000020004" charset="-127"/>
                <a:ea typeface="맑은 고딕" panose="020B0503020000020004" charset="-127"/>
              </a:rPr>
              <a:t> -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5552536" y="2091905"/>
            <a:ext cx="1624641" cy="212294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정류기</a:t>
            </a:r>
            <a:endParaRPr lang="ko-KR" altLang="en-US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1160577" y="3671646"/>
            <a:ext cx="1564257" cy="54000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배터리 보드</a:t>
            </a:r>
            <a:endParaRPr lang="ko-KR" altLang="en-US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60576" y="2091905"/>
            <a:ext cx="1121434" cy="540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AC </a:t>
            </a:r>
            <a:r>
              <a:rPr lang="ko-KR" altLang="en-US" dirty="0" smtClean="0"/>
              <a:t>소스</a:t>
            </a:r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160577" y="2881776"/>
            <a:ext cx="1564257" cy="54000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DC </a:t>
            </a:r>
            <a:r>
              <a:rPr lang="ko-KR" altLang="en-US" dirty="0" smtClean="0"/>
              <a:t>소스</a:t>
            </a:r>
            <a:endParaRPr lang="ko-KR" altLang="en-US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9315216" y="2149972"/>
            <a:ext cx="1121434" cy="5400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부하</a:t>
            </a:r>
            <a:endParaRPr lang="ko-KR" altLang="en-US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2529300" y="2091905"/>
            <a:ext cx="1242204" cy="540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파워미터</a:t>
            </a:r>
            <a:endParaRPr lang="ko-KR" altLang="en-US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8668234" y="3671646"/>
            <a:ext cx="1768416" cy="540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오실로스코프</a:t>
            </a:r>
            <a:endParaRPr lang="ko-KR" altLang="en-US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8668234" y="2882019"/>
            <a:ext cx="1768416" cy="540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DMM1(</a:t>
            </a:r>
            <a:r>
              <a:rPr lang="ko-KR" altLang="en-US" dirty="0" smtClean="0"/>
              <a:t>전압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7693116" y="2149972"/>
            <a:ext cx="1461792" cy="54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션트</a:t>
            </a:r>
            <a:r>
              <a:rPr lang="ko-KR" altLang="en-US" dirty="0" smtClean="0"/>
              <a:t> 저항</a:t>
            </a:r>
            <a:endParaRPr lang="ko-KR" altLang="en-US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5552537" y="1131149"/>
            <a:ext cx="1624640" cy="5400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IoT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모뎀</a:t>
            </a:r>
            <a:endParaRPr lang="ko-KR" altLang="en-US" dirty="0"/>
          </a:p>
        </p:txBody>
      </p:sp>
      <p:cxnSp>
        <p:nvCxnSpPr>
          <p:cNvPr id="35" name="직선 연결선 34"/>
          <p:cNvCxnSpPr>
            <a:stCxn id="30" idx="1"/>
            <a:endCxn id="27" idx="3"/>
          </p:cNvCxnSpPr>
          <p:nvPr/>
        </p:nvCxnSpPr>
        <p:spPr>
          <a:xfrm flipH="1">
            <a:off x="2282010" y="2361905"/>
            <a:ext cx="24729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endCxn id="30" idx="3"/>
          </p:cNvCxnSpPr>
          <p:nvPr/>
        </p:nvCxnSpPr>
        <p:spPr>
          <a:xfrm flipH="1">
            <a:off x="3771504" y="2361905"/>
            <a:ext cx="178103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>
            <a:stCxn id="2" idx="1"/>
            <a:endCxn id="28" idx="3"/>
          </p:cNvCxnSpPr>
          <p:nvPr/>
        </p:nvCxnSpPr>
        <p:spPr>
          <a:xfrm flipH="1" flipV="1">
            <a:off x="2724834" y="3151776"/>
            <a:ext cx="2827702" cy="160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>
            <a:endCxn id="26" idx="3"/>
          </p:cNvCxnSpPr>
          <p:nvPr/>
        </p:nvCxnSpPr>
        <p:spPr>
          <a:xfrm flipH="1">
            <a:off x="2724834" y="3941646"/>
            <a:ext cx="282770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>
            <a:stCxn id="2" idx="0"/>
            <a:endCxn id="34" idx="2"/>
          </p:cNvCxnSpPr>
          <p:nvPr/>
        </p:nvCxnSpPr>
        <p:spPr>
          <a:xfrm flipV="1">
            <a:off x="6364857" y="1671149"/>
            <a:ext cx="0" cy="42075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954220" y="2050640"/>
            <a:ext cx="1430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AC 60 ~ 280V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3742323" y="3614794"/>
            <a:ext cx="76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RS485</a:t>
            </a:r>
            <a:endParaRPr lang="ko-KR" alt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3742323" y="2832717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DC 50V</a:t>
            </a:r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6356896" y="1693362"/>
            <a:ext cx="76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RS485</a:t>
            </a:r>
            <a:endParaRPr lang="ko-KR" altLang="en-US" dirty="0"/>
          </a:p>
        </p:txBody>
      </p:sp>
      <p:cxnSp>
        <p:nvCxnSpPr>
          <p:cNvPr id="57" name="직선 연결선 56"/>
          <p:cNvCxnSpPr>
            <a:stCxn id="29" idx="1"/>
            <a:endCxn id="33" idx="3"/>
          </p:cNvCxnSpPr>
          <p:nvPr/>
        </p:nvCxnSpPr>
        <p:spPr>
          <a:xfrm flipH="1">
            <a:off x="9154908" y="2419972"/>
            <a:ext cx="16030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>
            <a:stCxn id="33" idx="1"/>
          </p:cNvCxnSpPr>
          <p:nvPr/>
        </p:nvCxnSpPr>
        <p:spPr>
          <a:xfrm flipH="1">
            <a:off x="7120439" y="2419972"/>
            <a:ext cx="57267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>
            <a:stCxn id="2" idx="3"/>
            <a:endCxn id="32" idx="1"/>
          </p:cNvCxnSpPr>
          <p:nvPr/>
        </p:nvCxnSpPr>
        <p:spPr>
          <a:xfrm flipV="1">
            <a:off x="7177177" y="3152019"/>
            <a:ext cx="1491057" cy="136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stCxn id="31" idx="1"/>
          </p:cNvCxnSpPr>
          <p:nvPr/>
        </p:nvCxnSpPr>
        <p:spPr>
          <a:xfrm flipH="1">
            <a:off x="7922705" y="3941646"/>
            <a:ext cx="74552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7922705" y="3151776"/>
            <a:ext cx="0" cy="78987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>
            <a:stCxn id="2" idx="2"/>
            <a:endCxn id="73" idx="0"/>
          </p:cNvCxnSpPr>
          <p:nvPr/>
        </p:nvCxnSpPr>
        <p:spPr>
          <a:xfrm>
            <a:off x="6364857" y="4214853"/>
            <a:ext cx="0" cy="81887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6359367" y="4457715"/>
            <a:ext cx="1174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USB(COM)</a:t>
            </a:r>
            <a:endParaRPr lang="ko-KR" altLang="en-US" dirty="0"/>
          </a:p>
        </p:txBody>
      </p:sp>
      <p:cxnSp>
        <p:nvCxnSpPr>
          <p:cNvPr id="80" name="꺾인 연결선 79"/>
          <p:cNvCxnSpPr>
            <a:endCxn id="31" idx="3"/>
          </p:cNvCxnSpPr>
          <p:nvPr/>
        </p:nvCxnSpPr>
        <p:spPr>
          <a:xfrm flipV="1">
            <a:off x="7120438" y="3941646"/>
            <a:ext cx="3316212" cy="1197394"/>
          </a:xfrm>
          <a:prstGeom prst="bentConnector3">
            <a:avLst>
              <a:gd name="adj1" fmla="val 106893"/>
            </a:avLst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>
            <a:endCxn id="32" idx="3"/>
          </p:cNvCxnSpPr>
          <p:nvPr/>
        </p:nvCxnSpPr>
        <p:spPr>
          <a:xfrm flipV="1">
            <a:off x="7120438" y="3152019"/>
            <a:ext cx="3316212" cy="2370374"/>
          </a:xfrm>
          <a:prstGeom prst="bentConnector3">
            <a:avLst>
              <a:gd name="adj1" fmla="val 115106"/>
            </a:avLst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 89"/>
          <p:cNvCxnSpPr>
            <a:endCxn id="173" idx="3"/>
          </p:cNvCxnSpPr>
          <p:nvPr/>
        </p:nvCxnSpPr>
        <p:spPr>
          <a:xfrm rot="16200000" flipV="1">
            <a:off x="7958701" y="2681844"/>
            <a:ext cx="4806134" cy="2413720"/>
          </a:xfrm>
          <a:prstGeom prst="bentConnector2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 flipH="1">
            <a:off x="7120438" y="6289376"/>
            <a:ext cx="4426295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 97"/>
          <p:cNvCxnSpPr>
            <a:endCxn id="30" idx="0"/>
          </p:cNvCxnSpPr>
          <p:nvPr/>
        </p:nvCxnSpPr>
        <p:spPr>
          <a:xfrm rot="5400000" flipH="1" flipV="1">
            <a:off x="-1561" y="2714716"/>
            <a:ext cx="3774774" cy="2529152"/>
          </a:xfrm>
          <a:prstGeom prst="bentConnector3">
            <a:avLst>
              <a:gd name="adj1" fmla="val 106056"/>
            </a:avLst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3638471" y="5536604"/>
            <a:ext cx="1130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USB(VISA)</a:t>
            </a:r>
            <a:endParaRPr lang="ko-KR" altLang="en-US" dirty="0"/>
          </a:p>
        </p:txBody>
      </p:sp>
      <p:sp>
        <p:nvSpPr>
          <p:cNvPr id="123" name="TextBox 122"/>
          <p:cNvSpPr txBox="1"/>
          <p:nvPr/>
        </p:nvSpPr>
        <p:spPr>
          <a:xfrm>
            <a:off x="7989496" y="4815247"/>
            <a:ext cx="1130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USB(VISA)</a:t>
            </a:r>
            <a:endParaRPr lang="ko-KR" altLang="en-US" dirty="0"/>
          </a:p>
        </p:txBody>
      </p:sp>
      <p:sp>
        <p:nvSpPr>
          <p:cNvPr id="124" name="TextBox 123"/>
          <p:cNvSpPr txBox="1"/>
          <p:nvPr/>
        </p:nvSpPr>
        <p:spPr>
          <a:xfrm>
            <a:off x="7989496" y="5211492"/>
            <a:ext cx="1130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USB(VISA)</a:t>
            </a:r>
            <a:endParaRPr lang="ko-KR" alt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7989496" y="5989461"/>
            <a:ext cx="1130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USB(VISA)</a:t>
            </a:r>
            <a:endParaRPr lang="ko-KR" altLang="en-US" dirty="0"/>
          </a:p>
        </p:txBody>
      </p:sp>
      <p:cxnSp>
        <p:nvCxnSpPr>
          <p:cNvPr id="131" name="직선 연결선 130"/>
          <p:cNvCxnSpPr/>
          <p:nvPr/>
        </p:nvCxnSpPr>
        <p:spPr>
          <a:xfrm flipH="1">
            <a:off x="621250" y="5866679"/>
            <a:ext cx="4971194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꺾인 연결선 132"/>
          <p:cNvCxnSpPr>
            <a:endCxn id="27" idx="1"/>
          </p:cNvCxnSpPr>
          <p:nvPr/>
        </p:nvCxnSpPr>
        <p:spPr>
          <a:xfrm rot="10800000">
            <a:off x="1160576" y="2361906"/>
            <a:ext cx="4422772" cy="3152095"/>
          </a:xfrm>
          <a:prstGeom prst="bentConnector3">
            <a:avLst>
              <a:gd name="adj1" fmla="val 107149"/>
            </a:avLst>
          </a:prstGeom>
          <a:ln w="2540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3638471" y="5165011"/>
            <a:ext cx="1174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USB(COM)</a:t>
            </a:r>
            <a:endParaRPr lang="ko-KR" altLang="en-US" dirty="0"/>
          </a:p>
        </p:txBody>
      </p:sp>
      <p:cxnSp>
        <p:nvCxnSpPr>
          <p:cNvPr id="149" name="꺾인 연결선 148"/>
          <p:cNvCxnSpPr>
            <a:endCxn id="29" idx="3"/>
          </p:cNvCxnSpPr>
          <p:nvPr/>
        </p:nvCxnSpPr>
        <p:spPr>
          <a:xfrm rot="16200000" flipV="1">
            <a:off x="9097025" y="3759598"/>
            <a:ext cx="3507233" cy="827981"/>
          </a:xfrm>
          <a:prstGeom prst="bentConnector2">
            <a:avLst/>
          </a:prstGeom>
          <a:ln w="2540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/>
          <p:cNvCxnSpPr/>
          <p:nvPr/>
        </p:nvCxnSpPr>
        <p:spPr>
          <a:xfrm flipH="1">
            <a:off x="6838337" y="5919543"/>
            <a:ext cx="4426295" cy="0"/>
          </a:xfrm>
          <a:prstGeom prst="line">
            <a:avLst/>
          </a:prstGeom>
          <a:ln w="25400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7989496" y="5588485"/>
            <a:ext cx="1130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USB(VISA)</a:t>
            </a:r>
            <a:endParaRPr lang="ko-KR" altLang="en-US" dirty="0"/>
          </a:p>
        </p:txBody>
      </p:sp>
      <p:cxnSp>
        <p:nvCxnSpPr>
          <p:cNvPr id="159" name="꺾인 연결선 158"/>
          <p:cNvCxnSpPr>
            <a:endCxn id="28" idx="1"/>
          </p:cNvCxnSpPr>
          <p:nvPr/>
        </p:nvCxnSpPr>
        <p:spPr>
          <a:xfrm rot="10800000">
            <a:off x="1160577" y="3151777"/>
            <a:ext cx="4638050" cy="2001285"/>
          </a:xfrm>
          <a:prstGeom prst="bentConnector3">
            <a:avLst>
              <a:gd name="adj1" fmla="val 102622"/>
            </a:avLst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/>
          <p:cNvSpPr txBox="1"/>
          <p:nvPr/>
        </p:nvSpPr>
        <p:spPr>
          <a:xfrm>
            <a:off x="3638471" y="4827047"/>
            <a:ext cx="1130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USB(VISA)</a:t>
            </a:r>
            <a:endParaRPr lang="ko-KR" altLang="en-US" dirty="0"/>
          </a:p>
        </p:txBody>
      </p:sp>
      <p:cxnSp>
        <p:nvCxnSpPr>
          <p:cNvPr id="170" name="직선 연결선 169"/>
          <p:cNvCxnSpPr/>
          <p:nvPr/>
        </p:nvCxnSpPr>
        <p:spPr>
          <a:xfrm flipH="1">
            <a:off x="377489" y="6289376"/>
            <a:ext cx="5421139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3638471" y="5971720"/>
            <a:ext cx="1174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USB(COM)</a:t>
            </a:r>
            <a:endParaRPr lang="ko-KR" altLang="en-US" dirty="0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5552537" y="5033724"/>
            <a:ext cx="1624640" cy="147407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PC</a:t>
            </a:r>
            <a:endParaRPr lang="ko-KR" altLang="en-US" dirty="0"/>
          </a:p>
        </p:txBody>
      </p:sp>
      <p:sp>
        <p:nvSpPr>
          <p:cNvPr id="173" name="모서리가 둥근 직사각형 172"/>
          <p:cNvSpPr/>
          <p:nvPr/>
        </p:nvSpPr>
        <p:spPr>
          <a:xfrm>
            <a:off x="7693116" y="1215637"/>
            <a:ext cx="1461792" cy="540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DMM2(</a:t>
            </a:r>
            <a:r>
              <a:rPr lang="ko-KR" altLang="en-US" dirty="0" smtClean="0"/>
              <a:t>전류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cxnSp>
        <p:nvCxnSpPr>
          <p:cNvPr id="188" name="직선 연결선 187"/>
          <p:cNvCxnSpPr>
            <a:stCxn id="33" idx="0"/>
            <a:endCxn id="173" idx="2"/>
          </p:cNvCxnSpPr>
          <p:nvPr/>
        </p:nvCxnSpPr>
        <p:spPr>
          <a:xfrm flipV="1">
            <a:off x="8424012" y="1755637"/>
            <a:ext cx="0" cy="39433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연결선 193"/>
          <p:cNvCxnSpPr/>
          <p:nvPr/>
        </p:nvCxnSpPr>
        <p:spPr>
          <a:xfrm flipH="1">
            <a:off x="11257087" y="790013"/>
            <a:ext cx="781662" cy="0"/>
          </a:xfrm>
          <a:prstGeom prst="line">
            <a:avLst/>
          </a:prstGeom>
          <a:ln w="254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/>
          <p:cNvCxnSpPr/>
          <p:nvPr/>
        </p:nvCxnSpPr>
        <p:spPr>
          <a:xfrm flipH="1">
            <a:off x="11257087" y="1042794"/>
            <a:ext cx="78166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/>
          <p:cNvSpPr txBox="1"/>
          <p:nvPr/>
        </p:nvSpPr>
        <p:spPr>
          <a:xfrm>
            <a:off x="9294631" y="652471"/>
            <a:ext cx="2018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반자동</a:t>
            </a:r>
            <a:r>
              <a:rPr lang="ko-KR" altLang="en-US" sz="1200" dirty="0" smtClean="0"/>
              <a:t> 모드 시 제거되는 선</a:t>
            </a:r>
            <a:endParaRPr lang="ko-KR" altLang="en-US" sz="1200" dirty="0"/>
          </a:p>
        </p:txBody>
      </p:sp>
      <p:sp>
        <p:nvSpPr>
          <p:cNvPr id="200" name="TextBox 199"/>
          <p:cNvSpPr txBox="1"/>
          <p:nvPr/>
        </p:nvSpPr>
        <p:spPr>
          <a:xfrm>
            <a:off x="9637673" y="901141"/>
            <a:ext cx="1675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항상 연결되어 있는 선</a:t>
            </a:r>
            <a:endParaRPr lang="ko-KR" altLang="en-US" sz="1200" dirty="0"/>
          </a:p>
        </p:txBody>
      </p:sp>
      <p:cxnSp>
        <p:nvCxnSpPr>
          <p:cNvPr id="203" name="직선 연결선 202"/>
          <p:cNvCxnSpPr/>
          <p:nvPr/>
        </p:nvCxnSpPr>
        <p:spPr>
          <a:xfrm flipH="1">
            <a:off x="370759" y="1383759"/>
            <a:ext cx="5274387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/>
          <p:cNvCxnSpPr/>
          <p:nvPr/>
        </p:nvCxnSpPr>
        <p:spPr>
          <a:xfrm flipH="1" flipV="1">
            <a:off x="377490" y="1383760"/>
            <a:ext cx="5600" cy="4905618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366" y="1252176"/>
            <a:ext cx="7161618" cy="4415367"/>
          </a:xfrm>
          <a:prstGeom prst="rect">
            <a:avLst/>
          </a:prstGeom>
        </p:spPr>
      </p:pic>
      <p:sp>
        <p:nvSpPr>
          <p:cNvPr id="19" name="CustomShape 1"/>
          <p:cNvSpPr/>
          <p:nvPr/>
        </p:nvSpPr>
        <p:spPr>
          <a:xfrm>
            <a:off x="133323" y="1252177"/>
            <a:ext cx="4233776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1. 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시스템 시간 표시</a:t>
            </a:r>
            <a:endParaRPr lang="en-US" altLang="ko-KR" sz="1600" b="1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-PC,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정류기의 시스템 시간을 확인할 수 있음</a:t>
            </a:r>
          </a:p>
        </p:txBody>
      </p:sp>
      <p:sp>
        <p:nvSpPr>
          <p:cNvPr id="5" name="제목 1"/>
          <p:cNvSpPr txBox="1"/>
          <p:nvPr/>
        </p:nvSpPr>
        <p:spPr>
          <a:xfrm>
            <a:off x="1310844" y="125803"/>
            <a:ext cx="8668605" cy="502493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altLang="ko-KR" sz="2540" b="1" dirty="0">
                <a:ea typeface="맑은 고딕" panose="020B0503020000020004" charset="-127"/>
              </a:rPr>
              <a:t>2</a:t>
            </a:r>
            <a:r>
              <a:rPr lang="en-US" altLang="ko-KR" sz="2540" b="1" dirty="0" smtClean="0">
                <a:ea typeface="맑은 고딕" panose="020B0503020000020004" charset="-127"/>
              </a:rPr>
              <a:t>. UI </a:t>
            </a:r>
            <a:r>
              <a:rPr lang="ko-KR" altLang="en-US" sz="2540" b="1" dirty="0" smtClean="0">
                <a:ea typeface="맑은 고딕" panose="020B0503020000020004" charset="-127"/>
              </a:rPr>
              <a:t>설명</a:t>
            </a:r>
            <a:endParaRPr lang="ko-KR" altLang="en-US" sz="2540" b="1" dirty="0">
              <a:ea typeface="맑은 고딕" panose="020B050302000002000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84176" y="6615655"/>
            <a:ext cx="1048591" cy="281940"/>
          </a:xfrm>
          <a:prstGeom prst="rect">
            <a:avLst/>
          </a:prstGeom>
          <a:noFill/>
        </p:spPr>
        <p:txBody>
          <a:bodyPr wrap="square" lIns="90312" tIns="45156" rIns="90312" bIns="45156" rtlCol="0">
            <a:spAutoFit/>
          </a:bodyPr>
          <a:lstStyle>
            <a:defPPr>
              <a:defRPr lang="ko-KR"/>
            </a:defPPr>
            <a:lvl1pPr marL="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84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8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2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6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0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4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88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2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 fontAlgn="base" hangingPunct="0">
              <a:lnSpc>
                <a:spcPts val="1500"/>
              </a:lnSpc>
            </a:pPr>
            <a:r>
              <a:rPr kumimoji="1" lang="en-US" altLang="ko-KR" sz="905" dirty="0">
                <a:latin typeface="맑은 고딕" panose="020B0503020000020004" charset="-127"/>
                <a:ea typeface="맑은 고딕" panose="020B0503020000020004" charset="-127"/>
              </a:rPr>
              <a:t>- </a:t>
            </a:r>
            <a:fld id="{8ECECA66-4068-42B3-89B8-53D1FA18F2E3}" type="slidenum">
              <a:rPr kumimoji="1" lang="en-US" altLang="ko-KR" sz="905" dirty="0" smtClean="0">
                <a:latin typeface="맑은 고딕" panose="020B0503020000020004" charset="-127"/>
                <a:ea typeface="맑은 고딕" panose="020B0503020000020004" charset="-127"/>
              </a:rPr>
              <a:t>4</a:t>
            </a:fld>
            <a:r>
              <a:rPr kumimoji="1" lang="en-US" altLang="ko-KR" sz="905" dirty="0">
                <a:latin typeface="맑은 고딕" panose="020B0503020000020004" charset="-127"/>
                <a:ea typeface="맑은 고딕" panose="020B0503020000020004" charset="-127"/>
              </a:rPr>
              <a:t> -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6011692" y="1879527"/>
            <a:ext cx="5797685" cy="3628416"/>
          </a:xfrm>
          <a:prstGeom prst="roundRect">
            <a:avLst>
              <a:gd name="adj" fmla="val 4036"/>
            </a:avLst>
          </a:prstGeom>
          <a:solidFill>
            <a:srgbClr val="FF0000">
              <a:alpha val="9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4854102" y="2118929"/>
            <a:ext cx="885217" cy="3548615"/>
          </a:xfrm>
          <a:prstGeom prst="roundRect">
            <a:avLst>
              <a:gd name="adj" fmla="val 7253"/>
            </a:avLst>
          </a:prstGeom>
          <a:solidFill>
            <a:srgbClr val="FF0000">
              <a:alpha val="9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7056768" y="1387846"/>
            <a:ext cx="1645919" cy="414733"/>
          </a:xfrm>
          <a:prstGeom prst="roundRect">
            <a:avLst>
              <a:gd name="adj" fmla="val 7253"/>
            </a:avLst>
          </a:prstGeom>
          <a:solidFill>
            <a:srgbClr val="FF0000">
              <a:alpha val="9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702687" y="1387846"/>
            <a:ext cx="1203961" cy="414733"/>
          </a:xfrm>
          <a:prstGeom prst="roundRect">
            <a:avLst>
              <a:gd name="adj" fmla="val 7253"/>
            </a:avLst>
          </a:prstGeom>
          <a:solidFill>
            <a:srgbClr val="FF0000">
              <a:alpha val="9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906648" y="1387846"/>
            <a:ext cx="2020336" cy="414733"/>
          </a:xfrm>
          <a:prstGeom prst="roundRect">
            <a:avLst>
              <a:gd name="adj" fmla="val 7253"/>
            </a:avLst>
          </a:prstGeom>
          <a:solidFill>
            <a:srgbClr val="FF0000">
              <a:alpha val="9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725049" y="1387846"/>
            <a:ext cx="1478280" cy="414733"/>
          </a:xfrm>
          <a:prstGeom prst="roundRect">
            <a:avLst>
              <a:gd name="adj" fmla="val 7253"/>
            </a:avLst>
          </a:prstGeom>
          <a:solidFill>
            <a:srgbClr val="FF0000">
              <a:alpha val="9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CustomShape 1"/>
          <p:cNvSpPr/>
          <p:nvPr/>
        </p:nvSpPr>
        <p:spPr>
          <a:xfrm>
            <a:off x="827640" y="677500"/>
            <a:ext cx="7200744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285750" lvl="1" indent="-28575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"/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Main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화면</a:t>
            </a:r>
            <a:endParaRPr lang="en-US" altLang="ko-KR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4560891" y="1229011"/>
            <a:ext cx="288000" cy="2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6892610" y="1201617"/>
            <a:ext cx="288000" cy="2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9424855" y="1187120"/>
            <a:ext cx="288000" cy="2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1823300" y="1211318"/>
            <a:ext cx="288000" cy="2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719581" y="1974929"/>
            <a:ext cx="288000" cy="2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109908" y="1950217"/>
            <a:ext cx="288000" cy="2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0" name="CustomShape 1"/>
          <p:cNvSpPr/>
          <p:nvPr/>
        </p:nvSpPr>
        <p:spPr>
          <a:xfrm>
            <a:off x="133319" y="1989432"/>
            <a:ext cx="4715572" cy="8295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2. 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보고서 저장 폴더 바로 가기</a:t>
            </a:r>
            <a:endParaRPr lang="en-US" altLang="ko-KR" sz="1600" b="1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양산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,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출하 보고서가  저장되는 폴더를 열 수 있음</a:t>
            </a:r>
          </a:p>
        </p:txBody>
      </p:sp>
      <p:sp>
        <p:nvSpPr>
          <p:cNvPr id="21" name="CustomShape 1"/>
          <p:cNvSpPr/>
          <p:nvPr/>
        </p:nvSpPr>
        <p:spPr>
          <a:xfrm>
            <a:off x="133318" y="2726687"/>
            <a:ext cx="4514440" cy="8295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3. 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버전 정보 표시</a:t>
            </a:r>
            <a:endParaRPr lang="en-US" altLang="ko-KR" sz="1600" b="1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정류기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,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프로그램의 버전정보를 확인 할 수 있음</a:t>
            </a:r>
          </a:p>
        </p:txBody>
      </p:sp>
      <p:sp>
        <p:nvSpPr>
          <p:cNvPr id="22" name="CustomShape 1"/>
          <p:cNvSpPr/>
          <p:nvPr/>
        </p:nvSpPr>
        <p:spPr>
          <a:xfrm>
            <a:off x="133318" y="3459156"/>
            <a:ext cx="4233781" cy="8295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b="1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4</a:t>
            </a: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. 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장비 접속 버튼</a:t>
            </a:r>
            <a:endParaRPr lang="en-US" altLang="ko-KR" sz="1600" b="1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해당하는 장비에 접속 또는 해제 할 수 있음</a:t>
            </a:r>
            <a:endParaRPr lang="en-US" altLang="ko-KR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(ID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설정은 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‘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장비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ID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설정 창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’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에서 해야 한다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.)</a:t>
            </a:r>
            <a:endParaRPr lang="ko-KR" altLang="en-US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23" name="CustomShape 1"/>
          <p:cNvSpPr/>
          <p:nvPr/>
        </p:nvSpPr>
        <p:spPr>
          <a:xfrm>
            <a:off x="133317" y="4437847"/>
            <a:ext cx="4233781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5. 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메뉴</a:t>
            </a:r>
            <a:endParaRPr lang="ko-KR" altLang="en-US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24" name="CustomShape 1"/>
          <p:cNvSpPr/>
          <p:nvPr/>
        </p:nvSpPr>
        <p:spPr>
          <a:xfrm>
            <a:off x="134106" y="4924095"/>
            <a:ext cx="4233781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6. 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메인 화면</a:t>
            </a:r>
            <a:endParaRPr lang="en-US" altLang="ko-KR" sz="1600" b="1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5747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1668"/>
          <a:stretch/>
        </p:blipFill>
        <p:spPr>
          <a:xfrm>
            <a:off x="5293763" y="1063804"/>
            <a:ext cx="6784786" cy="4856716"/>
          </a:xfrm>
          <a:prstGeom prst="rect">
            <a:avLst/>
          </a:prstGeom>
        </p:spPr>
      </p:pic>
      <p:sp>
        <p:nvSpPr>
          <p:cNvPr id="19" name="CustomShape 1"/>
          <p:cNvSpPr/>
          <p:nvPr/>
        </p:nvSpPr>
        <p:spPr>
          <a:xfrm>
            <a:off x="133323" y="1252177"/>
            <a:ext cx="4233776" cy="8295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1. 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저장 버튼</a:t>
            </a: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기본 정보를 저장 할 수 있음</a:t>
            </a:r>
            <a:endParaRPr lang="en-US" altLang="ko-KR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(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저장하지 않을 시 정보가 사라질 수 있음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)</a:t>
            </a:r>
            <a:endParaRPr lang="ko-KR" altLang="en-US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84176" y="6615655"/>
            <a:ext cx="1048591" cy="281940"/>
          </a:xfrm>
          <a:prstGeom prst="rect">
            <a:avLst/>
          </a:prstGeom>
          <a:noFill/>
        </p:spPr>
        <p:txBody>
          <a:bodyPr wrap="square" lIns="90312" tIns="45156" rIns="90312" bIns="45156" rtlCol="0">
            <a:spAutoFit/>
          </a:bodyPr>
          <a:lstStyle>
            <a:defPPr>
              <a:defRPr lang="ko-KR"/>
            </a:defPPr>
            <a:lvl1pPr marL="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84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8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2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6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0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4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88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2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 fontAlgn="base" hangingPunct="0">
              <a:lnSpc>
                <a:spcPts val="1500"/>
              </a:lnSpc>
            </a:pPr>
            <a:r>
              <a:rPr kumimoji="1" lang="en-US" altLang="ko-KR" sz="905" dirty="0">
                <a:latin typeface="맑은 고딕" panose="020B0503020000020004" charset="-127"/>
                <a:ea typeface="맑은 고딕" panose="020B0503020000020004" charset="-127"/>
              </a:rPr>
              <a:t>- </a:t>
            </a:r>
            <a:fld id="{8ECECA66-4068-42B3-89B8-53D1FA18F2E3}" type="slidenum">
              <a:rPr kumimoji="1" lang="en-US" altLang="ko-KR" sz="905" dirty="0" smtClean="0">
                <a:latin typeface="맑은 고딕" panose="020B0503020000020004" charset="-127"/>
                <a:ea typeface="맑은 고딕" panose="020B0503020000020004" charset="-127"/>
              </a:rPr>
              <a:t>5</a:t>
            </a:fld>
            <a:r>
              <a:rPr kumimoji="1" lang="en-US" altLang="ko-KR" sz="905" dirty="0">
                <a:latin typeface="맑은 고딕" panose="020B0503020000020004" charset="-127"/>
                <a:ea typeface="맑은 고딕" panose="020B0503020000020004" charset="-127"/>
              </a:rPr>
              <a:t> -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6702357" y="1879527"/>
            <a:ext cx="369652" cy="435656"/>
          </a:xfrm>
          <a:prstGeom prst="roundRect">
            <a:avLst>
              <a:gd name="adj" fmla="val 19825"/>
            </a:avLst>
          </a:prstGeom>
          <a:solidFill>
            <a:srgbClr val="FF0000">
              <a:alpha val="9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CustomShape 1"/>
          <p:cNvSpPr/>
          <p:nvPr/>
        </p:nvSpPr>
        <p:spPr>
          <a:xfrm>
            <a:off x="827640" y="677500"/>
            <a:ext cx="7200744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285750" lvl="1" indent="-28575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"/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Setting -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기본정보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화면</a:t>
            </a:r>
            <a:endParaRPr lang="en-US" altLang="ko-KR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558357" y="1686323"/>
            <a:ext cx="288000" cy="2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0" name="CustomShape 1"/>
          <p:cNvSpPr/>
          <p:nvPr/>
        </p:nvSpPr>
        <p:spPr>
          <a:xfrm>
            <a:off x="133323" y="2315034"/>
            <a:ext cx="4715572" cy="8295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2. 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기본 정보 </a:t>
            </a:r>
            <a:r>
              <a:rPr lang="ko-KR" altLang="en-US" sz="1600" b="1" spc="-1" dirty="0" err="1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삽입란</a:t>
            </a:r>
            <a:endParaRPr lang="en-US" altLang="ko-KR" sz="1600" b="1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</a:t>
            </a:r>
            <a:r>
              <a:rPr lang="ko-KR" altLang="en-US" sz="1600" spc="-1" dirty="0" err="1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성적서에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 기입되는 정보</a:t>
            </a:r>
            <a:endParaRPr lang="en-US" altLang="ko-KR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(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필수 항목은 필히 기입 요망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)</a:t>
            </a:r>
            <a:endParaRPr lang="ko-KR" altLang="en-US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702356" y="2315034"/>
            <a:ext cx="5136205" cy="2461247"/>
          </a:xfrm>
          <a:prstGeom prst="roundRect">
            <a:avLst>
              <a:gd name="adj" fmla="val 4036"/>
            </a:avLst>
          </a:prstGeom>
          <a:solidFill>
            <a:srgbClr val="FF0000">
              <a:alpha val="9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634907" y="2171034"/>
            <a:ext cx="288000" cy="2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6702356" y="4796887"/>
            <a:ext cx="5136205" cy="1172837"/>
          </a:xfrm>
          <a:prstGeom prst="roundRect">
            <a:avLst>
              <a:gd name="adj" fmla="val 4036"/>
            </a:avLst>
          </a:prstGeom>
          <a:solidFill>
            <a:srgbClr val="FF0000">
              <a:alpha val="9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6462368" y="4766970"/>
            <a:ext cx="288000" cy="2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0" name="CustomShape 1"/>
          <p:cNvSpPr/>
          <p:nvPr/>
        </p:nvSpPr>
        <p:spPr>
          <a:xfrm>
            <a:off x="133323" y="3377891"/>
            <a:ext cx="4920452" cy="10757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b="1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3</a:t>
            </a: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. 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성적서 파일 경로 </a:t>
            </a: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&amp;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 저장 경로</a:t>
            </a:r>
            <a:endParaRPr lang="en-US" altLang="ko-KR" sz="1600" b="1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양산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,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출하 성적서 엑셀 파일이 있는 경로 삽입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(.</a:t>
            </a:r>
            <a:r>
              <a:rPr lang="en-US" altLang="ko-KR" sz="1600" spc="-1" dirty="0" err="1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xlsx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)</a:t>
            </a: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생성된 </a:t>
            </a:r>
            <a:r>
              <a:rPr lang="ko-KR" altLang="en-US" sz="1600" spc="-1" dirty="0" err="1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성적서를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 저장할 폴더 경로 삽입</a:t>
            </a:r>
            <a:endParaRPr lang="en-US" altLang="ko-KR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(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필수 항목은 필히 기입 요망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)</a:t>
            </a:r>
            <a:endParaRPr lang="ko-KR" altLang="en-US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15" name="제목 1"/>
          <p:cNvSpPr txBox="1"/>
          <p:nvPr/>
        </p:nvSpPr>
        <p:spPr>
          <a:xfrm>
            <a:off x="1310844" y="125803"/>
            <a:ext cx="8668605" cy="502493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altLang="ko-KR" sz="2540" b="1" dirty="0">
                <a:ea typeface="맑은 고딕" panose="020B0503020000020004" charset="-127"/>
              </a:rPr>
              <a:t>2</a:t>
            </a:r>
            <a:r>
              <a:rPr lang="en-US" altLang="ko-KR" sz="2540" b="1" dirty="0" smtClean="0">
                <a:ea typeface="맑은 고딕" panose="020B0503020000020004" charset="-127"/>
              </a:rPr>
              <a:t>. UI </a:t>
            </a:r>
            <a:r>
              <a:rPr lang="ko-KR" altLang="en-US" sz="2540" b="1" dirty="0" smtClean="0">
                <a:ea typeface="맑은 고딕" panose="020B0503020000020004" charset="-127"/>
              </a:rPr>
              <a:t>설명</a:t>
            </a:r>
            <a:endParaRPr lang="ko-KR" altLang="en-US" sz="2540" b="1" dirty="0">
              <a:ea typeface="맑은 고딕" panose="020B050302000002000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1257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412" y="1482096"/>
            <a:ext cx="6826225" cy="4208586"/>
          </a:xfrm>
          <a:prstGeom prst="rect">
            <a:avLst/>
          </a:prstGeom>
        </p:spPr>
      </p:pic>
      <p:sp>
        <p:nvSpPr>
          <p:cNvPr id="19" name="CustomShape 1"/>
          <p:cNvSpPr/>
          <p:nvPr/>
        </p:nvSpPr>
        <p:spPr>
          <a:xfrm>
            <a:off x="133323" y="1252177"/>
            <a:ext cx="4233776" cy="15682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1. 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버튼 리스트</a:t>
            </a: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저장 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: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설정한 장비 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ID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를 저장</a:t>
            </a:r>
            <a:endParaRPr lang="en-US" altLang="ko-KR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전체 접속 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: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모든 장비를 접속</a:t>
            </a:r>
            <a:endParaRPr lang="en-US" altLang="ko-KR" sz="1600" spc="-1" dirty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</a:t>
            </a:r>
            <a:r>
              <a:rPr lang="ko-KR" altLang="en-US" sz="1600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전체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해제 </a:t>
            </a:r>
            <a:r>
              <a:rPr lang="en-US" altLang="ko-KR" sz="1600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: </a:t>
            </a:r>
            <a:r>
              <a:rPr lang="ko-KR" altLang="en-US" sz="1600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모든 장비를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해제</a:t>
            </a:r>
            <a:endParaRPr lang="en-US" altLang="ko-KR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-ID </a:t>
            </a:r>
            <a:r>
              <a:rPr lang="ko-KR" altLang="en-US" sz="1600" spc="-1" dirty="0" err="1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새로고침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 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: ID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리스트를 갱신</a:t>
            </a:r>
            <a:endParaRPr lang="en-US" altLang="ko-KR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자동접속 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: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프로그램 실행 시 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ID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자동접속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884176" y="6615655"/>
            <a:ext cx="1048591" cy="281940"/>
          </a:xfrm>
          <a:prstGeom prst="rect">
            <a:avLst/>
          </a:prstGeom>
          <a:noFill/>
        </p:spPr>
        <p:txBody>
          <a:bodyPr wrap="square" lIns="90312" tIns="45156" rIns="90312" bIns="45156" rtlCol="0">
            <a:spAutoFit/>
          </a:bodyPr>
          <a:lstStyle>
            <a:defPPr>
              <a:defRPr lang="ko-KR"/>
            </a:defPPr>
            <a:lvl1pPr marL="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84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8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2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6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0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4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88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2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 fontAlgn="base" hangingPunct="0">
              <a:lnSpc>
                <a:spcPts val="1500"/>
              </a:lnSpc>
            </a:pPr>
            <a:r>
              <a:rPr kumimoji="1" lang="en-US" altLang="ko-KR" sz="905" dirty="0">
                <a:latin typeface="맑은 고딕" panose="020B0503020000020004" charset="-127"/>
                <a:ea typeface="맑은 고딕" panose="020B0503020000020004" charset="-127"/>
              </a:rPr>
              <a:t>- </a:t>
            </a:r>
            <a:fld id="{8ECECA66-4068-42B3-89B8-53D1FA18F2E3}" type="slidenum">
              <a:rPr kumimoji="1" lang="en-US" altLang="ko-KR" sz="905" dirty="0" smtClean="0">
                <a:latin typeface="맑은 고딕" panose="020B0503020000020004" charset="-127"/>
                <a:ea typeface="맑은 고딕" panose="020B0503020000020004" charset="-127"/>
              </a:rPr>
              <a:t>6</a:t>
            </a:fld>
            <a:r>
              <a:rPr kumimoji="1" lang="en-US" altLang="ko-KR" sz="905" dirty="0">
                <a:latin typeface="맑은 고딕" panose="020B0503020000020004" charset="-127"/>
                <a:ea typeface="맑은 고딕" panose="020B0503020000020004" charset="-127"/>
              </a:rPr>
              <a:t> -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6706240" y="2080132"/>
            <a:ext cx="3575895" cy="435656"/>
          </a:xfrm>
          <a:prstGeom prst="roundRect">
            <a:avLst>
              <a:gd name="adj" fmla="val 19825"/>
            </a:avLst>
          </a:prstGeom>
          <a:solidFill>
            <a:srgbClr val="FF0000">
              <a:alpha val="9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CustomShape 1"/>
          <p:cNvSpPr/>
          <p:nvPr/>
        </p:nvSpPr>
        <p:spPr>
          <a:xfrm>
            <a:off x="827640" y="677500"/>
            <a:ext cx="7200744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285750" lvl="1" indent="-28575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"/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Setting –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장비 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ID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설정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화면</a:t>
            </a:r>
            <a:endParaRPr lang="en-US" altLang="ko-KR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510977" y="1891835"/>
            <a:ext cx="288000" cy="2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0" name="CustomShape 1"/>
          <p:cNvSpPr/>
          <p:nvPr/>
        </p:nvSpPr>
        <p:spPr>
          <a:xfrm>
            <a:off x="133323" y="2948926"/>
            <a:ext cx="4715572" cy="8295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2. ID 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리스트</a:t>
            </a:r>
            <a:endParaRPr lang="en-US" altLang="ko-KR" sz="1600" b="1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현재 컴퓨터에 연결되어있는 통신포트와 해당 포트에 대한 상세 정보를 확인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462368" y="2515788"/>
            <a:ext cx="3955955" cy="3174894"/>
          </a:xfrm>
          <a:prstGeom prst="roundRect">
            <a:avLst>
              <a:gd name="adj" fmla="val 4036"/>
            </a:avLst>
          </a:prstGeom>
          <a:solidFill>
            <a:srgbClr val="FF0000">
              <a:alpha val="9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6238550" y="2459034"/>
            <a:ext cx="288000" cy="2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0" name="CustomShape 1"/>
          <p:cNvSpPr/>
          <p:nvPr/>
        </p:nvSpPr>
        <p:spPr>
          <a:xfrm>
            <a:off x="133323" y="3907012"/>
            <a:ext cx="4920452" cy="13219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b="1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3</a:t>
            </a: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. 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접속</a:t>
            </a: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 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할 수 있는 </a:t>
            </a: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ID 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리스트</a:t>
            </a:r>
            <a:endParaRPr lang="en-US" altLang="ko-KR" sz="1600" b="1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-3-1 :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장비 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ID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선택창</a:t>
            </a:r>
            <a:endParaRPr lang="en-US" altLang="ko-KR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-3-2 :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접속 시 응답 메시지 </a:t>
            </a:r>
            <a:r>
              <a:rPr lang="ko-KR" altLang="en-US" sz="1600" spc="-1" dirty="0" err="1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출력창</a:t>
            </a:r>
            <a:endParaRPr lang="en-US" altLang="ko-KR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-3-3 :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장비 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ID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접속 버튼</a:t>
            </a:r>
            <a:endParaRPr lang="en-US" altLang="ko-KR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-3-4 :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장비 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ID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접속 해제 버튼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0418323" y="2400300"/>
            <a:ext cx="1475313" cy="3201788"/>
          </a:xfrm>
          <a:prstGeom prst="roundRect">
            <a:avLst>
              <a:gd name="adj" fmla="val 4036"/>
            </a:avLst>
          </a:prstGeom>
          <a:solidFill>
            <a:srgbClr val="FF0000">
              <a:alpha val="9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730820" y="2297960"/>
            <a:ext cx="288000" cy="2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706240" y="2713241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solidFill>
                  <a:schemeClr val="bg1"/>
                </a:solidFill>
              </a:rPr>
              <a:t>3-1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06240" y="2882616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3-2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1688" y="2608057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3-3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945433" y="2605617"/>
            <a:ext cx="388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3-4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3" name="제목 1"/>
          <p:cNvSpPr txBox="1"/>
          <p:nvPr/>
        </p:nvSpPr>
        <p:spPr>
          <a:xfrm>
            <a:off x="1310844" y="125803"/>
            <a:ext cx="8668605" cy="502493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altLang="ko-KR" sz="2540" b="1" dirty="0">
                <a:ea typeface="맑은 고딕" panose="020B0503020000020004" charset="-127"/>
              </a:rPr>
              <a:t>2</a:t>
            </a:r>
            <a:r>
              <a:rPr lang="en-US" altLang="ko-KR" sz="2540" b="1" dirty="0" smtClean="0">
                <a:ea typeface="맑은 고딕" panose="020B0503020000020004" charset="-127"/>
              </a:rPr>
              <a:t>. UI </a:t>
            </a:r>
            <a:r>
              <a:rPr lang="ko-KR" altLang="en-US" sz="2540" b="1" dirty="0" smtClean="0">
                <a:ea typeface="맑은 고딕" panose="020B0503020000020004" charset="-127"/>
              </a:rPr>
              <a:t>설명</a:t>
            </a:r>
            <a:endParaRPr lang="ko-KR" altLang="en-US" sz="2540" b="1" dirty="0">
              <a:ea typeface="맑은 고딕" panose="020B050302000002000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9419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411" y="1487939"/>
            <a:ext cx="6826225" cy="4208586"/>
          </a:xfrm>
          <a:prstGeom prst="rect">
            <a:avLst/>
          </a:prstGeom>
        </p:spPr>
      </p:pic>
      <p:sp>
        <p:nvSpPr>
          <p:cNvPr id="19" name="CustomShape 1"/>
          <p:cNvSpPr/>
          <p:nvPr/>
        </p:nvSpPr>
        <p:spPr>
          <a:xfrm>
            <a:off x="133323" y="1795641"/>
            <a:ext cx="4715572" cy="23068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1. 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테스트 실행 옵션</a:t>
            </a: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</a:t>
            </a:r>
            <a:r>
              <a:rPr lang="ko-KR" altLang="en-US" sz="1600" spc="-1" dirty="0" err="1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계측기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 설정 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: </a:t>
            </a:r>
            <a:r>
              <a:rPr lang="ko-KR" altLang="en-US" sz="1600" spc="-1" dirty="0" err="1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계측기의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 설정을 검사</a:t>
            </a:r>
            <a:endParaRPr lang="en-US" altLang="ko-KR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테스트 모드 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: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테스트 실행 모드를 설정</a:t>
            </a:r>
            <a:endParaRPr lang="en-US" altLang="ko-KR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 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  - </a:t>
            </a:r>
            <a:r>
              <a:rPr lang="ko-KR" altLang="en-US" sz="1600" spc="-1" dirty="0" err="1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반자동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 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: AC, Load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는 수동 조정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,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나머지 자동</a:t>
            </a:r>
            <a:endParaRPr lang="en-US" altLang="ko-KR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   -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자동 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: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모든 장비 자동 조작</a:t>
            </a:r>
            <a:endParaRPr lang="en-US" altLang="ko-KR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endParaRPr lang="en-US" altLang="ko-KR" sz="1600" spc="-1" dirty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   -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부하 관리</a:t>
            </a:r>
            <a:endParaRPr lang="en-US" altLang="ko-KR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	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ON :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부하에 대한 모든 공정을 실행</a:t>
            </a:r>
            <a:endParaRPr lang="en-US" altLang="ko-KR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	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OFF :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부하에 대한 일부 공정을 통과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884176" y="6615655"/>
            <a:ext cx="1048591" cy="281940"/>
          </a:xfrm>
          <a:prstGeom prst="rect">
            <a:avLst/>
          </a:prstGeom>
          <a:noFill/>
        </p:spPr>
        <p:txBody>
          <a:bodyPr wrap="square" lIns="90312" tIns="45156" rIns="90312" bIns="45156" rtlCol="0">
            <a:spAutoFit/>
          </a:bodyPr>
          <a:lstStyle>
            <a:defPPr>
              <a:defRPr lang="ko-KR"/>
            </a:defPPr>
            <a:lvl1pPr marL="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84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8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2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6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0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4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88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2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 fontAlgn="base" hangingPunct="0">
              <a:lnSpc>
                <a:spcPts val="1500"/>
              </a:lnSpc>
            </a:pPr>
            <a:r>
              <a:rPr kumimoji="1" lang="en-US" altLang="ko-KR" sz="905" dirty="0">
                <a:latin typeface="맑은 고딕" panose="020B0503020000020004" charset="-127"/>
                <a:ea typeface="맑은 고딕" panose="020B0503020000020004" charset="-127"/>
              </a:rPr>
              <a:t>- </a:t>
            </a:r>
            <a:fld id="{8ECECA66-4068-42B3-89B8-53D1FA18F2E3}" type="slidenum">
              <a:rPr kumimoji="1" lang="en-US" altLang="ko-KR" sz="905" dirty="0" smtClean="0">
                <a:latin typeface="맑은 고딕" panose="020B0503020000020004" charset="-127"/>
                <a:ea typeface="맑은 고딕" panose="020B0503020000020004" charset="-127"/>
              </a:rPr>
              <a:t>7</a:t>
            </a:fld>
            <a:r>
              <a:rPr kumimoji="1" lang="en-US" altLang="ko-KR" sz="905" dirty="0">
                <a:latin typeface="맑은 고딕" panose="020B0503020000020004" charset="-127"/>
                <a:ea typeface="맑은 고딕" panose="020B0503020000020004" charset="-127"/>
              </a:rPr>
              <a:t> -</a:t>
            </a:r>
          </a:p>
        </p:txBody>
      </p:sp>
      <p:sp>
        <p:nvSpPr>
          <p:cNvPr id="13" name="CustomShape 1"/>
          <p:cNvSpPr/>
          <p:nvPr/>
        </p:nvSpPr>
        <p:spPr>
          <a:xfrm>
            <a:off x="827639" y="677500"/>
            <a:ext cx="4385771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285750" lvl="1" indent="-28575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"/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Setting –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테스트 설정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화면</a:t>
            </a:r>
            <a:endParaRPr lang="en-US" altLang="ko-KR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20" name="CustomShape 1"/>
          <p:cNvSpPr/>
          <p:nvPr/>
        </p:nvSpPr>
        <p:spPr>
          <a:xfrm>
            <a:off x="133323" y="4217414"/>
            <a:ext cx="4715572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2. 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테스트 항목 선택</a:t>
            </a:r>
            <a:endParaRPr lang="en-US" altLang="ko-KR" sz="1600" b="1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383547" y="3502324"/>
            <a:ext cx="5572663" cy="1230193"/>
          </a:xfrm>
          <a:prstGeom prst="roundRect">
            <a:avLst>
              <a:gd name="adj" fmla="val 4036"/>
            </a:avLst>
          </a:prstGeom>
          <a:solidFill>
            <a:srgbClr val="FF0000">
              <a:alpha val="9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CustomShape 1"/>
          <p:cNvSpPr/>
          <p:nvPr/>
        </p:nvSpPr>
        <p:spPr>
          <a:xfrm>
            <a:off x="133323" y="4669417"/>
            <a:ext cx="4920452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b="1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3</a:t>
            </a: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. 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테스트 조건 설정</a:t>
            </a:r>
            <a:endParaRPr lang="en-US" altLang="ko-KR" sz="1600" b="1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해당 테스트에 대한 조건을 설정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383547" y="2781447"/>
            <a:ext cx="5572663" cy="720877"/>
          </a:xfrm>
          <a:prstGeom prst="roundRect">
            <a:avLst>
              <a:gd name="adj" fmla="val 4036"/>
            </a:avLst>
          </a:prstGeom>
          <a:solidFill>
            <a:srgbClr val="FF0000">
              <a:alpha val="9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6383547" y="2449902"/>
            <a:ext cx="5572663" cy="323200"/>
          </a:xfrm>
          <a:prstGeom prst="roundRect">
            <a:avLst>
              <a:gd name="adj" fmla="val 4036"/>
            </a:avLst>
          </a:prstGeom>
          <a:solidFill>
            <a:srgbClr val="FF0000">
              <a:alpha val="9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159729" y="2323502"/>
            <a:ext cx="288000" cy="2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6156121" y="3958622"/>
            <a:ext cx="288000" cy="2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6156121" y="2979059"/>
            <a:ext cx="288000" cy="2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4" name="CustomShape 1"/>
          <p:cNvSpPr/>
          <p:nvPr/>
        </p:nvSpPr>
        <p:spPr>
          <a:xfrm>
            <a:off x="133323" y="1458541"/>
            <a:ext cx="4715572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b="1" spc="-1" dirty="0" smtClean="0">
                <a:solidFill>
                  <a:srgbClr val="FF0000"/>
                </a:solidFill>
                <a:latin typeface="맑은 고딕" panose="020B0503020000020004" charset="-127"/>
                <a:ea typeface="맑은 고딕" panose="020B0503020000020004" charset="-127"/>
              </a:rPr>
              <a:t>※ </a:t>
            </a:r>
            <a:r>
              <a:rPr lang="ko-KR" altLang="en-US" sz="1600" b="1" spc="-1" dirty="0" smtClean="0">
                <a:solidFill>
                  <a:srgbClr val="FF0000"/>
                </a:solidFill>
                <a:latin typeface="맑은 고딕" panose="020B0503020000020004" charset="-127"/>
                <a:ea typeface="맑은 고딕" panose="020B0503020000020004" charset="-127"/>
              </a:rPr>
              <a:t>임의 조작 금지</a:t>
            </a:r>
            <a:endParaRPr lang="en-US" altLang="ko-KR" sz="1600" b="1" spc="-1" dirty="0" smtClean="0">
              <a:solidFill>
                <a:srgbClr val="FF000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25" name="제목 1"/>
          <p:cNvSpPr txBox="1"/>
          <p:nvPr/>
        </p:nvSpPr>
        <p:spPr>
          <a:xfrm>
            <a:off x="1310844" y="125803"/>
            <a:ext cx="8668605" cy="502493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altLang="ko-KR" sz="2540" b="1" dirty="0">
                <a:ea typeface="맑은 고딕" panose="020B0503020000020004" charset="-127"/>
              </a:rPr>
              <a:t>2</a:t>
            </a:r>
            <a:r>
              <a:rPr lang="en-US" altLang="ko-KR" sz="2540" b="1" dirty="0" smtClean="0">
                <a:ea typeface="맑은 고딕" panose="020B0503020000020004" charset="-127"/>
              </a:rPr>
              <a:t>. UI </a:t>
            </a:r>
            <a:r>
              <a:rPr lang="ko-KR" altLang="en-US" sz="2540" b="1" dirty="0" smtClean="0">
                <a:ea typeface="맑은 고딕" panose="020B0503020000020004" charset="-127"/>
              </a:rPr>
              <a:t>설명</a:t>
            </a:r>
            <a:endParaRPr lang="ko-KR" altLang="en-US" sz="2540" b="1" dirty="0">
              <a:ea typeface="맑은 고딕" panose="020B050302000002000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2410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410" y="1487939"/>
            <a:ext cx="6826225" cy="4208586"/>
          </a:xfrm>
          <a:prstGeom prst="rect">
            <a:avLst/>
          </a:prstGeom>
        </p:spPr>
      </p:pic>
      <p:sp>
        <p:nvSpPr>
          <p:cNvPr id="19" name="CustomShape 1"/>
          <p:cNvSpPr/>
          <p:nvPr/>
        </p:nvSpPr>
        <p:spPr>
          <a:xfrm>
            <a:off x="133323" y="1252561"/>
            <a:ext cx="4920452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1. 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테스트 시퀀스 </a:t>
            </a:r>
            <a:r>
              <a:rPr lang="ko-KR" altLang="en-US" sz="1600" b="1" spc="-1" dirty="0" err="1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뷰</a:t>
            </a:r>
            <a:endParaRPr lang="ko-KR" altLang="en-US" sz="1600" b="1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테스트의 순서 및 현재 진행 상황을 볼 수 있는</a:t>
            </a:r>
            <a:r>
              <a:rPr lang="ko-KR" altLang="en-US" sz="1600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창</a:t>
            </a:r>
            <a:endParaRPr lang="en-US" altLang="ko-KR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84176" y="6615655"/>
            <a:ext cx="1048591" cy="281940"/>
          </a:xfrm>
          <a:prstGeom prst="rect">
            <a:avLst/>
          </a:prstGeom>
          <a:noFill/>
        </p:spPr>
        <p:txBody>
          <a:bodyPr wrap="square" lIns="90312" tIns="45156" rIns="90312" bIns="45156" rtlCol="0">
            <a:spAutoFit/>
          </a:bodyPr>
          <a:lstStyle>
            <a:defPPr>
              <a:defRPr lang="ko-KR"/>
            </a:defPPr>
            <a:lvl1pPr marL="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84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8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2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6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0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4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88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2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 fontAlgn="base" hangingPunct="0">
              <a:lnSpc>
                <a:spcPts val="1500"/>
              </a:lnSpc>
            </a:pPr>
            <a:r>
              <a:rPr kumimoji="1" lang="en-US" altLang="ko-KR" sz="905" dirty="0">
                <a:latin typeface="맑은 고딕" panose="020B0503020000020004" charset="-127"/>
                <a:ea typeface="맑은 고딕" panose="020B0503020000020004" charset="-127"/>
              </a:rPr>
              <a:t>- </a:t>
            </a:r>
            <a:fld id="{8ECECA66-4068-42B3-89B8-53D1FA18F2E3}" type="slidenum">
              <a:rPr kumimoji="1" lang="en-US" altLang="ko-KR" sz="905" dirty="0" smtClean="0">
                <a:latin typeface="맑은 고딕" panose="020B0503020000020004" charset="-127"/>
                <a:ea typeface="맑은 고딕" panose="020B0503020000020004" charset="-127"/>
              </a:rPr>
              <a:t>8</a:t>
            </a:fld>
            <a:r>
              <a:rPr kumimoji="1" lang="en-US" altLang="ko-KR" sz="905" dirty="0">
                <a:latin typeface="맑은 고딕" panose="020B0503020000020004" charset="-127"/>
                <a:ea typeface="맑은 고딕" panose="020B0503020000020004" charset="-127"/>
              </a:rPr>
              <a:t> -</a:t>
            </a:r>
          </a:p>
        </p:txBody>
      </p:sp>
      <p:sp>
        <p:nvSpPr>
          <p:cNvPr id="13" name="CustomShape 1"/>
          <p:cNvSpPr/>
          <p:nvPr/>
        </p:nvSpPr>
        <p:spPr>
          <a:xfrm>
            <a:off x="827639" y="677500"/>
            <a:ext cx="3761613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285750" lvl="1" indent="-28575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"/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Testing –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양산 테스트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기본 화면</a:t>
            </a:r>
            <a:endParaRPr lang="en-US" altLang="ko-KR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20" name="CustomShape 1"/>
          <p:cNvSpPr/>
          <p:nvPr/>
        </p:nvSpPr>
        <p:spPr>
          <a:xfrm>
            <a:off x="133323" y="1926201"/>
            <a:ext cx="4715572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2. 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테스트 컨트롤러</a:t>
            </a:r>
            <a:endParaRPr lang="en-US" altLang="ko-KR" sz="1600" b="1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테스트 관련 설정 및 실행</a:t>
            </a:r>
            <a:endParaRPr lang="en-US" altLang="ko-KR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7427343" y="4217413"/>
            <a:ext cx="2794959" cy="1487457"/>
          </a:xfrm>
          <a:prstGeom prst="roundRect">
            <a:avLst>
              <a:gd name="adj" fmla="val 4036"/>
            </a:avLst>
          </a:prstGeom>
          <a:solidFill>
            <a:srgbClr val="FF0000">
              <a:alpha val="9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CustomShape 1"/>
          <p:cNvSpPr/>
          <p:nvPr/>
        </p:nvSpPr>
        <p:spPr>
          <a:xfrm>
            <a:off x="133323" y="2599841"/>
            <a:ext cx="4920452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b="1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3</a:t>
            </a: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. 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정류기 상태 모니터링</a:t>
            </a:r>
            <a:endParaRPr lang="en-US" altLang="ko-KR" sz="1600" b="1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정류기의 에러 및 배터리 접속 상태를 표기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305909" y="4350931"/>
            <a:ext cx="1121434" cy="1353939"/>
          </a:xfrm>
          <a:prstGeom prst="roundRect">
            <a:avLst>
              <a:gd name="adj" fmla="val 4036"/>
            </a:avLst>
          </a:prstGeom>
          <a:solidFill>
            <a:srgbClr val="FF0000">
              <a:alpha val="9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6305909" y="3200400"/>
            <a:ext cx="1121434" cy="1142186"/>
          </a:xfrm>
          <a:prstGeom prst="roundRect">
            <a:avLst>
              <a:gd name="adj" fmla="val 4036"/>
            </a:avLst>
          </a:prstGeom>
          <a:solidFill>
            <a:srgbClr val="FF0000">
              <a:alpha val="9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7427342" y="3192055"/>
            <a:ext cx="2794959" cy="1015516"/>
          </a:xfrm>
          <a:prstGeom prst="roundRect">
            <a:avLst>
              <a:gd name="adj" fmla="val 4036"/>
            </a:avLst>
          </a:prstGeom>
          <a:solidFill>
            <a:srgbClr val="FF0000">
              <a:alpha val="9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6305909" y="2184884"/>
            <a:ext cx="3804249" cy="872156"/>
          </a:xfrm>
          <a:prstGeom prst="roundRect">
            <a:avLst>
              <a:gd name="adj" fmla="val 4036"/>
            </a:avLst>
          </a:prstGeom>
          <a:solidFill>
            <a:srgbClr val="FF0000">
              <a:alpha val="9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0222300" y="3190923"/>
            <a:ext cx="859767" cy="414920"/>
          </a:xfrm>
          <a:prstGeom prst="roundRect">
            <a:avLst>
              <a:gd name="adj" fmla="val 4036"/>
            </a:avLst>
          </a:prstGeom>
          <a:solidFill>
            <a:srgbClr val="FF0000">
              <a:alpha val="9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222300" y="3605843"/>
            <a:ext cx="859767" cy="414920"/>
          </a:xfrm>
          <a:prstGeom prst="roundRect">
            <a:avLst>
              <a:gd name="adj" fmla="val 4036"/>
            </a:avLst>
          </a:prstGeom>
          <a:solidFill>
            <a:srgbClr val="FF0000">
              <a:alpha val="9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10222299" y="4019630"/>
            <a:ext cx="859767" cy="1676895"/>
          </a:xfrm>
          <a:prstGeom prst="roundRect">
            <a:avLst>
              <a:gd name="adj" fmla="val 4036"/>
            </a:avLst>
          </a:prstGeom>
          <a:solidFill>
            <a:srgbClr val="FF0000">
              <a:alpha val="9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161909" y="1993270"/>
            <a:ext cx="288000" cy="2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7425146" y="2941340"/>
            <a:ext cx="288000" cy="2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6277380" y="2941340"/>
            <a:ext cx="288000" cy="2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6032377" y="4318932"/>
            <a:ext cx="288000" cy="2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7400445" y="3975088"/>
            <a:ext cx="288000" cy="2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10964534" y="3057040"/>
            <a:ext cx="288000" cy="2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10964534" y="3614827"/>
            <a:ext cx="288000" cy="2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10986967" y="4048328"/>
            <a:ext cx="288000" cy="2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37" name="CustomShape 1"/>
          <p:cNvSpPr/>
          <p:nvPr/>
        </p:nvSpPr>
        <p:spPr>
          <a:xfrm>
            <a:off x="133323" y="3273481"/>
            <a:ext cx="4920452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b="1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4</a:t>
            </a: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. 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테스트 항목 </a:t>
            </a: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List</a:t>
            </a: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수행할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테스트를 선택</a:t>
            </a:r>
          </a:p>
        </p:txBody>
      </p:sp>
      <p:sp>
        <p:nvSpPr>
          <p:cNvPr id="38" name="CustomShape 1"/>
          <p:cNvSpPr/>
          <p:nvPr/>
        </p:nvSpPr>
        <p:spPr>
          <a:xfrm>
            <a:off x="133323" y="3947121"/>
            <a:ext cx="4920452" cy="8295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b="1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5</a:t>
            </a: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. 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데이터 모니터링</a:t>
            </a:r>
            <a:endParaRPr lang="en-US" altLang="ko-KR" sz="1600" b="1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정류기가 인식하는 입력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,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출력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,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온도</a:t>
            </a:r>
            <a:endParaRPr lang="en-US" altLang="ko-KR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실제 입력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,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 </a:t>
            </a:r>
            <a:r>
              <a:rPr lang="ko-KR" altLang="en-US" sz="1600" spc="-1" dirty="0" err="1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출력값</a:t>
            </a:r>
            <a:endParaRPr lang="ko-KR" altLang="en-US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39" name="CustomShape 1"/>
          <p:cNvSpPr/>
          <p:nvPr/>
        </p:nvSpPr>
        <p:spPr>
          <a:xfrm>
            <a:off x="133323" y="4866982"/>
            <a:ext cx="4920452" cy="8295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b="1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6</a:t>
            </a: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. 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보고서 서버 전송</a:t>
            </a:r>
            <a:endParaRPr lang="en-US" altLang="ko-KR" sz="1600" b="1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테스트 완료 후 생성된 보고서를 수동으로 서버로 전송</a:t>
            </a:r>
          </a:p>
        </p:txBody>
      </p:sp>
      <p:sp>
        <p:nvSpPr>
          <p:cNvPr id="40" name="CustomShape 1"/>
          <p:cNvSpPr/>
          <p:nvPr/>
        </p:nvSpPr>
        <p:spPr>
          <a:xfrm>
            <a:off x="133323" y="5786843"/>
            <a:ext cx="4920452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b="1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7</a:t>
            </a: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. 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보고서 변환</a:t>
            </a:r>
            <a:endParaRPr lang="en-US" altLang="ko-KR" sz="1600" b="1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생성된 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CSV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형식의 보고서를 엑셀 형식으로 변환</a:t>
            </a:r>
          </a:p>
        </p:txBody>
      </p:sp>
      <p:sp>
        <p:nvSpPr>
          <p:cNvPr id="41" name="CustomShape 1"/>
          <p:cNvSpPr/>
          <p:nvPr/>
        </p:nvSpPr>
        <p:spPr>
          <a:xfrm>
            <a:off x="5213410" y="5786842"/>
            <a:ext cx="4920452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b="1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8</a:t>
            </a: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. 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로그 창</a:t>
            </a:r>
            <a:endParaRPr lang="en-US" altLang="ko-KR" sz="1600" b="1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테스트에 대한 로그를 출력</a:t>
            </a:r>
          </a:p>
        </p:txBody>
      </p:sp>
      <p:sp>
        <p:nvSpPr>
          <p:cNvPr id="42" name="제목 1"/>
          <p:cNvSpPr txBox="1"/>
          <p:nvPr/>
        </p:nvSpPr>
        <p:spPr>
          <a:xfrm>
            <a:off x="1310844" y="125803"/>
            <a:ext cx="8668605" cy="502493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altLang="ko-KR" sz="2540" b="1" dirty="0">
                <a:ea typeface="맑은 고딕" panose="020B0503020000020004" charset="-127"/>
              </a:rPr>
              <a:t>2</a:t>
            </a:r>
            <a:r>
              <a:rPr lang="en-US" altLang="ko-KR" sz="2540" b="1" dirty="0" smtClean="0">
                <a:ea typeface="맑은 고딕" panose="020B0503020000020004" charset="-127"/>
              </a:rPr>
              <a:t>. UI </a:t>
            </a:r>
            <a:r>
              <a:rPr lang="ko-KR" altLang="en-US" sz="2540" b="1" dirty="0" smtClean="0">
                <a:ea typeface="맑은 고딕" panose="020B0503020000020004" charset="-127"/>
              </a:rPr>
              <a:t>설명</a:t>
            </a:r>
            <a:endParaRPr lang="ko-KR" altLang="en-US" sz="2540" b="1" dirty="0">
              <a:ea typeface="맑은 고딕" panose="020B050302000002000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6670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411" y="1487939"/>
            <a:ext cx="6826224" cy="4208586"/>
          </a:xfrm>
          <a:prstGeom prst="rect">
            <a:avLst/>
          </a:prstGeom>
        </p:spPr>
      </p:pic>
      <p:sp>
        <p:nvSpPr>
          <p:cNvPr id="19" name="CustomShape 1"/>
          <p:cNvSpPr/>
          <p:nvPr/>
        </p:nvSpPr>
        <p:spPr>
          <a:xfrm>
            <a:off x="133323" y="1252561"/>
            <a:ext cx="4920452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1. 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테스트 시퀀스 </a:t>
            </a:r>
            <a:r>
              <a:rPr lang="ko-KR" altLang="en-US" sz="1600" b="1" spc="-1" dirty="0" err="1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뷰</a:t>
            </a:r>
            <a:endParaRPr lang="ko-KR" altLang="en-US" sz="1600" b="1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테스트의 순서 및 현재 진행 상황을 볼 수 있는</a:t>
            </a:r>
            <a:r>
              <a:rPr lang="ko-KR" altLang="en-US" sz="1600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창</a:t>
            </a:r>
            <a:endParaRPr lang="en-US" altLang="ko-KR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84176" y="6615655"/>
            <a:ext cx="1048591" cy="281940"/>
          </a:xfrm>
          <a:prstGeom prst="rect">
            <a:avLst/>
          </a:prstGeom>
          <a:noFill/>
        </p:spPr>
        <p:txBody>
          <a:bodyPr wrap="square" lIns="90312" tIns="45156" rIns="90312" bIns="45156" rtlCol="0">
            <a:spAutoFit/>
          </a:bodyPr>
          <a:lstStyle>
            <a:defPPr>
              <a:defRPr lang="ko-KR"/>
            </a:defPPr>
            <a:lvl1pPr marL="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784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68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9352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136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920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8704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488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82720" algn="l" defTabSz="995680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0" fontAlgn="base" hangingPunct="0">
              <a:lnSpc>
                <a:spcPts val="1500"/>
              </a:lnSpc>
            </a:pPr>
            <a:r>
              <a:rPr kumimoji="1" lang="en-US" altLang="ko-KR" sz="905" dirty="0">
                <a:latin typeface="맑은 고딕" panose="020B0503020000020004" charset="-127"/>
                <a:ea typeface="맑은 고딕" panose="020B0503020000020004" charset="-127"/>
              </a:rPr>
              <a:t>- </a:t>
            </a:r>
            <a:fld id="{8ECECA66-4068-42B3-89B8-53D1FA18F2E3}" type="slidenum">
              <a:rPr kumimoji="1" lang="en-US" altLang="ko-KR" sz="905" dirty="0" smtClean="0">
                <a:latin typeface="맑은 고딕" panose="020B0503020000020004" charset="-127"/>
                <a:ea typeface="맑은 고딕" panose="020B0503020000020004" charset="-127"/>
              </a:rPr>
              <a:t>9</a:t>
            </a:fld>
            <a:r>
              <a:rPr kumimoji="1" lang="en-US" altLang="ko-KR" sz="905" dirty="0">
                <a:latin typeface="맑은 고딕" panose="020B0503020000020004" charset="-127"/>
                <a:ea typeface="맑은 고딕" panose="020B0503020000020004" charset="-127"/>
              </a:rPr>
              <a:t> -</a:t>
            </a:r>
          </a:p>
        </p:txBody>
      </p:sp>
      <p:sp>
        <p:nvSpPr>
          <p:cNvPr id="13" name="CustomShape 1"/>
          <p:cNvSpPr/>
          <p:nvPr/>
        </p:nvSpPr>
        <p:spPr>
          <a:xfrm>
            <a:off x="827639" y="677500"/>
            <a:ext cx="3761613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285750" lvl="1" indent="-28575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"/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Testing –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출하 테스트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기본 화면</a:t>
            </a:r>
            <a:endParaRPr lang="en-US" altLang="ko-KR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20" name="CustomShape 1"/>
          <p:cNvSpPr/>
          <p:nvPr/>
        </p:nvSpPr>
        <p:spPr>
          <a:xfrm>
            <a:off x="133323" y="1926201"/>
            <a:ext cx="4715572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2. 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테스트 컨트롤러</a:t>
            </a:r>
            <a:endParaRPr lang="en-US" altLang="ko-KR" sz="1600" b="1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테스트 관련 설정 및 실행</a:t>
            </a:r>
            <a:endParaRPr lang="en-US" altLang="ko-KR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7427343" y="4217413"/>
            <a:ext cx="2794959" cy="1487457"/>
          </a:xfrm>
          <a:prstGeom prst="roundRect">
            <a:avLst>
              <a:gd name="adj" fmla="val 4036"/>
            </a:avLst>
          </a:prstGeom>
          <a:solidFill>
            <a:srgbClr val="FF0000">
              <a:alpha val="9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CustomShape 1"/>
          <p:cNvSpPr/>
          <p:nvPr/>
        </p:nvSpPr>
        <p:spPr>
          <a:xfrm>
            <a:off x="133323" y="2599841"/>
            <a:ext cx="4920452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b="1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3</a:t>
            </a: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. 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정류기 상태 모니터링</a:t>
            </a:r>
            <a:endParaRPr lang="en-US" altLang="ko-KR" sz="1600" b="1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정류기의 에러 및 배터리 접속 상태를 표기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305909" y="4350931"/>
            <a:ext cx="1121434" cy="1353939"/>
          </a:xfrm>
          <a:prstGeom prst="roundRect">
            <a:avLst>
              <a:gd name="adj" fmla="val 4036"/>
            </a:avLst>
          </a:prstGeom>
          <a:solidFill>
            <a:srgbClr val="FF0000">
              <a:alpha val="9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6305909" y="3200400"/>
            <a:ext cx="1121434" cy="1142186"/>
          </a:xfrm>
          <a:prstGeom prst="roundRect">
            <a:avLst>
              <a:gd name="adj" fmla="val 4036"/>
            </a:avLst>
          </a:prstGeom>
          <a:solidFill>
            <a:srgbClr val="FF0000">
              <a:alpha val="9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7427342" y="3192055"/>
            <a:ext cx="2794959" cy="1015516"/>
          </a:xfrm>
          <a:prstGeom prst="roundRect">
            <a:avLst>
              <a:gd name="adj" fmla="val 4036"/>
            </a:avLst>
          </a:prstGeom>
          <a:solidFill>
            <a:srgbClr val="FF0000">
              <a:alpha val="9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6305909" y="2184884"/>
            <a:ext cx="4261449" cy="872156"/>
          </a:xfrm>
          <a:prstGeom prst="roundRect">
            <a:avLst>
              <a:gd name="adj" fmla="val 4036"/>
            </a:avLst>
          </a:prstGeom>
          <a:solidFill>
            <a:srgbClr val="FF0000">
              <a:alpha val="9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0222300" y="3190923"/>
            <a:ext cx="859767" cy="414920"/>
          </a:xfrm>
          <a:prstGeom prst="roundRect">
            <a:avLst>
              <a:gd name="adj" fmla="val 4036"/>
            </a:avLst>
          </a:prstGeom>
          <a:solidFill>
            <a:srgbClr val="FF0000">
              <a:alpha val="9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222300" y="3605843"/>
            <a:ext cx="859767" cy="2090682"/>
          </a:xfrm>
          <a:prstGeom prst="roundRect">
            <a:avLst>
              <a:gd name="adj" fmla="val 4036"/>
            </a:avLst>
          </a:prstGeom>
          <a:solidFill>
            <a:srgbClr val="FF0000">
              <a:alpha val="9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161909" y="1993270"/>
            <a:ext cx="288000" cy="2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7425146" y="2941340"/>
            <a:ext cx="288000" cy="2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6277380" y="2941340"/>
            <a:ext cx="288000" cy="2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6032377" y="4318932"/>
            <a:ext cx="288000" cy="2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7400445" y="3975088"/>
            <a:ext cx="288000" cy="2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10964534" y="3057040"/>
            <a:ext cx="288000" cy="2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10964534" y="3614827"/>
            <a:ext cx="288000" cy="28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7" name="CustomShape 1"/>
          <p:cNvSpPr/>
          <p:nvPr/>
        </p:nvSpPr>
        <p:spPr>
          <a:xfrm>
            <a:off x="133323" y="3273481"/>
            <a:ext cx="4920452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b="1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4</a:t>
            </a: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. 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테스트 항목 </a:t>
            </a: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List</a:t>
            </a: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수행할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테스트를 선택</a:t>
            </a:r>
          </a:p>
        </p:txBody>
      </p:sp>
      <p:sp>
        <p:nvSpPr>
          <p:cNvPr id="38" name="CustomShape 1"/>
          <p:cNvSpPr/>
          <p:nvPr/>
        </p:nvSpPr>
        <p:spPr>
          <a:xfrm>
            <a:off x="133323" y="3947121"/>
            <a:ext cx="4920452" cy="8295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b="1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5</a:t>
            </a: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. 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데이터 모니터링</a:t>
            </a:r>
            <a:endParaRPr lang="en-US" altLang="ko-KR" sz="1600" b="1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정류기가 인식하는 입력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,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출력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, 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온도</a:t>
            </a:r>
            <a:endParaRPr lang="en-US" altLang="ko-KR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실제 입력</a:t>
            </a: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,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 </a:t>
            </a:r>
            <a:r>
              <a:rPr lang="ko-KR" altLang="en-US" sz="1600" spc="-1" dirty="0" err="1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출력값</a:t>
            </a:r>
            <a:endParaRPr lang="ko-KR" altLang="en-US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39" name="CustomShape 1"/>
          <p:cNvSpPr/>
          <p:nvPr/>
        </p:nvSpPr>
        <p:spPr>
          <a:xfrm>
            <a:off x="133323" y="4866982"/>
            <a:ext cx="4920452" cy="8295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b="1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6</a:t>
            </a: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. 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보고서 서버 전송</a:t>
            </a:r>
            <a:endParaRPr lang="en-US" altLang="ko-KR" sz="1600" b="1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</a:t>
            </a:r>
            <a:r>
              <a:rPr lang="ko-KR" altLang="en-US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테스트 완료 후 생성된 보고서를 수동으로 서버로 전송</a:t>
            </a:r>
          </a:p>
        </p:txBody>
      </p:sp>
      <p:sp>
        <p:nvSpPr>
          <p:cNvPr id="40" name="CustomShape 1"/>
          <p:cNvSpPr/>
          <p:nvPr/>
        </p:nvSpPr>
        <p:spPr>
          <a:xfrm>
            <a:off x="133323" y="5786843"/>
            <a:ext cx="4920452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b="1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7</a:t>
            </a:r>
            <a:r>
              <a:rPr lang="en-US" altLang="ko-KR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. </a:t>
            </a:r>
            <a:r>
              <a:rPr lang="ko-KR" altLang="en-US" sz="1600" b="1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로그 </a:t>
            </a:r>
            <a:r>
              <a:rPr lang="ko-KR" altLang="en-US" sz="1600" b="1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창</a:t>
            </a:r>
            <a:endParaRPr lang="en-US" altLang="ko-KR" sz="1600" b="1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  <a:p>
            <a:pPr marL="0" lvl="1">
              <a:lnSpc>
                <a:spcPct val="100000"/>
              </a:lnSpc>
              <a:buClr>
                <a:srgbClr val="000000"/>
              </a:buClr>
            </a:pPr>
            <a:r>
              <a:rPr lang="en-US" altLang="ko-KR" sz="1600" spc="-1" dirty="0" smtClean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-</a:t>
            </a:r>
            <a:r>
              <a:rPr lang="ko-KR" altLang="en-US" sz="1600" spc="-1" dirty="0">
                <a:solidFill>
                  <a:srgbClr val="000000"/>
                </a:solidFill>
                <a:latin typeface="맑은 고딕" panose="020B0503020000020004" charset="-127"/>
                <a:ea typeface="맑은 고딕" panose="020B0503020000020004" charset="-127"/>
              </a:rPr>
              <a:t> 테스트에 대한 로그를 출력</a:t>
            </a:r>
            <a:endParaRPr lang="ko-KR" altLang="en-US" sz="1600" spc="-1" dirty="0" smtClean="0">
              <a:solidFill>
                <a:srgbClr val="000000"/>
              </a:solidFill>
              <a:latin typeface="맑은 고딕" panose="020B0503020000020004" charset="-127"/>
              <a:ea typeface="맑은 고딕" panose="020B0503020000020004" charset="-127"/>
            </a:endParaRPr>
          </a:p>
        </p:txBody>
      </p:sp>
      <p:sp>
        <p:nvSpPr>
          <p:cNvPr id="42" name="제목 1"/>
          <p:cNvSpPr txBox="1"/>
          <p:nvPr/>
        </p:nvSpPr>
        <p:spPr>
          <a:xfrm>
            <a:off x="1310844" y="125803"/>
            <a:ext cx="8668605" cy="502493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altLang="ko-KR" sz="2540" b="1" dirty="0">
                <a:ea typeface="맑은 고딕" panose="020B0503020000020004" charset="-127"/>
              </a:rPr>
              <a:t>2</a:t>
            </a:r>
            <a:r>
              <a:rPr lang="en-US" altLang="ko-KR" sz="2540" b="1" dirty="0" smtClean="0">
                <a:ea typeface="맑은 고딕" panose="020B0503020000020004" charset="-127"/>
              </a:rPr>
              <a:t>. UI </a:t>
            </a:r>
            <a:r>
              <a:rPr lang="ko-KR" altLang="en-US" sz="2540" b="1" dirty="0" smtClean="0">
                <a:ea typeface="맑은 고딕" panose="020B0503020000020004" charset="-127"/>
              </a:rPr>
              <a:t>설명</a:t>
            </a:r>
            <a:endParaRPr lang="ko-KR" altLang="en-US" sz="2540" b="1" dirty="0">
              <a:ea typeface="맑은 고딕" panose="020B050302000002000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5155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2160</TotalTime>
  <Words>1367</Words>
  <Application>Microsoft Office PowerPoint</Application>
  <PresentationFormat>와이드스크린</PresentationFormat>
  <Paragraphs>328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HY헤드라인M</vt:lpstr>
      <vt:lpstr>맑은 고딕</vt:lpstr>
      <vt:lpstr>Arial</vt:lpstr>
      <vt:lpstr>Calibri</vt:lpstr>
      <vt:lpstr>Calibri Light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USER</cp:lastModifiedBy>
  <cp:revision>305</cp:revision>
  <dcterms:created xsi:type="dcterms:W3CDTF">2020-08-31T08:25:00Z</dcterms:created>
  <dcterms:modified xsi:type="dcterms:W3CDTF">2020-11-26T04:39:47Z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1033-11.2.0.9635</vt:lpwstr>
  </property>
</Properties>
</file>